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1.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2.xml" ContentType="application/vnd.openxmlformats-officedocument.presentationml.tags+xml"/>
  <Override PartName="/ppt/notesSlides/notesSlide75.xml" ContentType="application/vnd.openxmlformats-officedocument.presentationml.notesSlide+xml"/>
  <Override PartName="/ppt/tags/tag3.xml" ContentType="application/vnd.openxmlformats-officedocument.presentationml.tags+xml"/>
  <Override PartName="/ppt/notesSlides/notesSlide76.xml" ContentType="application/vnd.openxmlformats-officedocument.presentationml.notesSlide+xml"/>
  <Override PartName="/ppt/tags/tag4.xml" ContentType="application/vnd.openxmlformats-officedocument.presentationml.tags+xml"/>
  <Override PartName="/ppt/notesSlides/notesSlide77.xml" ContentType="application/vnd.openxmlformats-officedocument.presentationml.notesSlide+xml"/>
  <Override PartName="/ppt/tags/tag5.xml" ContentType="application/vnd.openxmlformats-officedocument.presentationml.tags+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 id="2147483660" r:id="rId3"/>
  </p:sldMasterIdLst>
  <p:notesMasterIdLst>
    <p:notesMasterId r:id="rId99"/>
  </p:notesMasterIdLst>
  <p:sldIdLst>
    <p:sldId id="1254" r:id="rId4"/>
    <p:sldId id="1253" r:id="rId5"/>
    <p:sldId id="1340" r:id="rId6"/>
    <p:sldId id="1362" r:id="rId7"/>
    <p:sldId id="1341" r:id="rId8"/>
    <p:sldId id="1026" r:id="rId9"/>
    <p:sldId id="1027" r:id="rId10"/>
    <p:sldId id="1028" r:id="rId11"/>
    <p:sldId id="1363" r:id="rId12"/>
    <p:sldId id="1338" r:id="rId13"/>
    <p:sldId id="1209" r:id="rId14"/>
    <p:sldId id="1216" r:id="rId15"/>
    <p:sldId id="1364" r:id="rId16"/>
    <p:sldId id="1339" r:id="rId17"/>
    <p:sldId id="1337" r:id="rId18"/>
    <p:sldId id="1030" r:id="rId19"/>
    <p:sldId id="1342" r:id="rId20"/>
    <p:sldId id="1343" r:id="rId21"/>
    <p:sldId id="1344" r:id="rId22"/>
    <p:sldId id="1162" r:id="rId23"/>
    <p:sldId id="1163" r:id="rId24"/>
    <p:sldId id="1164" r:id="rId25"/>
    <p:sldId id="1165" r:id="rId26"/>
    <p:sldId id="1166" r:id="rId27"/>
    <p:sldId id="1365" r:id="rId28"/>
    <p:sldId id="1426" r:id="rId29"/>
    <p:sldId id="1170" r:id="rId30"/>
    <p:sldId id="1345" r:id="rId31"/>
    <p:sldId id="1297" r:id="rId32"/>
    <p:sldId id="1427" r:id="rId33"/>
    <p:sldId id="1428" r:id="rId34"/>
    <p:sldId id="1172" r:id="rId35"/>
    <p:sldId id="1429" r:id="rId36"/>
    <p:sldId id="1430" r:id="rId37"/>
    <p:sldId id="1431" r:id="rId38"/>
    <p:sldId id="1174" r:id="rId39"/>
    <p:sldId id="1255" r:id="rId40"/>
    <p:sldId id="1432" r:id="rId41"/>
    <p:sldId id="1433" r:id="rId42"/>
    <p:sldId id="1069" r:id="rId43"/>
    <p:sldId id="1258" r:id="rId44"/>
    <p:sldId id="1349" r:id="rId45"/>
    <p:sldId id="1348" r:id="rId46"/>
    <p:sldId id="1259" r:id="rId47"/>
    <p:sldId id="1263" r:id="rId48"/>
    <p:sldId id="1284" r:id="rId49"/>
    <p:sldId id="1434" r:id="rId50"/>
    <p:sldId id="1078" r:id="rId51"/>
    <p:sldId id="1435" r:id="rId52"/>
    <p:sldId id="1436" r:id="rId53"/>
    <p:sldId id="1437" r:id="rId54"/>
    <p:sldId id="1285" r:id="rId55"/>
    <p:sldId id="1286" r:id="rId56"/>
    <p:sldId id="1072" r:id="rId57"/>
    <p:sldId id="1073" r:id="rId58"/>
    <p:sldId id="1074" r:id="rId59"/>
    <p:sldId id="1438" r:id="rId60"/>
    <p:sldId id="1350" r:id="rId61"/>
    <p:sldId id="1076" r:id="rId62"/>
    <p:sldId id="1351" r:id="rId63"/>
    <p:sldId id="1352" r:id="rId64"/>
    <p:sldId id="1287" r:id="rId65"/>
    <p:sldId id="1288" r:id="rId66"/>
    <p:sldId id="1439" r:id="rId67"/>
    <p:sldId id="1440" r:id="rId68"/>
    <p:sldId id="1085" r:id="rId69"/>
    <p:sldId id="1086" r:id="rId70"/>
    <p:sldId id="965" r:id="rId71"/>
    <p:sldId id="966" r:id="rId72"/>
    <p:sldId id="967" r:id="rId73"/>
    <p:sldId id="968" r:id="rId74"/>
    <p:sldId id="1441" r:id="rId75"/>
    <p:sldId id="1295" r:id="rId76"/>
    <p:sldId id="1007" r:id="rId77"/>
    <p:sldId id="1289" r:id="rId78"/>
    <p:sldId id="1290" r:id="rId79"/>
    <p:sldId id="1265" r:id="rId80"/>
    <p:sldId id="1292" r:id="rId81"/>
    <p:sldId id="1442" r:id="rId82"/>
    <p:sldId id="1087" r:id="rId83"/>
    <p:sldId id="1088" r:id="rId84"/>
    <p:sldId id="1355" r:id="rId85"/>
    <p:sldId id="1356" r:id="rId86"/>
    <p:sldId id="1357" r:id="rId87"/>
    <p:sldId id="1358" r:id="rId88"/>
    <p:sldId id="1360" r:id="rId89"/>
    <p:sldId id="1443" r:id="rId90"/>
    <p:sldId id="1444" r:id="rId91"/>
    <p:sldId id="1293" r:id="rId92"/>
    <p:sldId id="1294" r:id="rId93"/>
    <p:sldId id="1097" r:id="rId94"/>
    <p:sldId id="1100" r:id="rId95"/>
    <p:sldId id="1098" r:id="rId96"/>
    <p:sldId id="1099" r:id="rId97"/>
    <p:sldId id="1160"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0000A3"/>
    <a:srgbClr val="FFBEAF"/>
    <a:srgbClr val="C96B72"/>
    <a:srgbClr val="9CDFF9"/>
    <a:srgbClr val="010086"/>
    <a:srgbClr val="CCCCFF"/>
    <a:srgbClr val="3C6CDF"/>
    <a:srgbClr val="0000A8"/>
    <a:srgbClr val="B8C2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p:restoredTop sz="94656"/>
  </p:normalViewPr>
  <p:slideViewPr>
    <p:cSldViewPr snapToGrid="0">
      <p:cViewPr varScale="1">
        <p:scale>
          <a:sx n="112" d="100"/>
          <a:sy n="112" d="100"/>
        </p:scale>
        <p:origin x="296" y="184"/>
      </p:cViewPr>
      <p:guideLst>
        <p:guide orient="horz" pos="1104"/>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microsoft.com/office/2016/11/relationships/changesInfo" Target="changesInfos/changesInfo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na Tahmasbi Arashloo" userId="b0e8bb3f-50de-44f7-8b43-92551ec4a14e" providerId="ADAL" clId="{58F22047-C6AB-575F-9F10-0DE6DC806FD1}"/>
    <pc:docChg chg="modSld">
      <pc:chgData name="Mina Tahmasbi Arashloo" userId="b0e8bb3f-50de-44f7-8b43-92551ec4a14e" providerId="ADAL" clId="{58F22047-C6AB-575F-9F10-0DE6DC806FD1}" dt="2025-09-09T19:45:58.177" v="21" actId="207"/>
      <pc:docMkLst>
        <pc:docMk/>
      </pc:docMkLst>
      <pc:sldChg chg="modSp mod">
        <pc:chgData name="Mina Tahmasbi Arashloo" userId="b0e8bb3f-50de-44f7-8b43-92551ec4a14e" providerId="ADAL" clId="{58F22047-C6AB-575F-9F10-0DE6DC806FD1}" dt="2025-09-05T21:41:33.498" v="12" actId="20577"/>
        <pc:sldMkLst>
          <pc:docMk/>
          <pc:sldMk cId="89535849" sldId="1254"/>
        </pc:sldMkLst>
        <pc:spChg chg="mod">
          <ac:chgData name="Mina Tahmasbi Arashloo" userId="b0e8bb3f-50de-44f7-8b43-92551ec4a14e" providerId="ADAL" clId="{58F22047-C6AB-575F-9F10-0DE6DC806FD1}" dt="2025-09-05T21:41:33.498" v="12" actId="20577"/>
          <ac:spMkLst>
            <pc:docMk/>
            <pc:sldMk cId="89535849" sldId="1254"/>
            <ac:spMk id="5" creationId="{9B9C67F7-7D16-FD6B-3FB1-428609D14533}"/>
          </ac:spMkLst>
        </pc:spChg>
      </pc:sldChg>
      <pc:sldChg chg="modSp mod modShow">
        <pc:chgData name="Mina Tahmasbi Arashloo" userId="b0e8bb3f-50de-44f7-8b43-92551ec4a14e" providerId="ADAL" clId="{58F22047-C6AB-575F-9F10-0DE6DC806FD1}" dt="2025-09-09T19:42:42.712" v="14" actId="207"/>
        <pc:sldMkLst>
          <pc:docMk/>
          <pc:sldMk cId="2896267401" sldId="1362"/>
        </pc:sldMkLst>
        <pc:spChg chg="mod">
          <ac:chgData name="Mina Tahmasbi Arashloo" userId="b0e8bb3f-50de-44f7-8b43-92551ec4a14e" providerId="ADAL" clId="{58F22047-C6AB-575F-9F10-0DE6DC806FD1}" dt="2025-09-09T19:42:42.712" v="14" actId="207"/>
          <ac:spMkLst>
            <pc:docMk/>
            <pc:sldMk cId="2896267401" sldId="1362"/>
            <ac:spMk id="2" creationId="{9116EE2D-98D6-82EC-BD73-0576A18F896B}"/>
          </ac:spMkLst>
        </pc:spChg>
      </pc:sldChg>
      <pc:sldChg chg="modSp mod">
        <pc:chgData name="Mina Tahmasbi Arashloo" userId="b0e8bb3f-50de-44f7-8b43-92551ec4a14e" providerId="ADAL" clId="{58F22047-C6AB-575F-9F10-0DE6DC806FD1}" dt="2025-09-09T19:43:05.082" v="15" actId="207"/>
        <pc:sldMkLst>
          <pc:docMk/>
          <pc:sldMk cId="3713617340" sldId="1365"/>
        </pc:sldMkLst>
        <pc:spChg chg="mod">
          <ac:chgData name="Mina Tahmasbi Arashloo" userId="b0e8bb3f-50de-44f7-8b43-92551ec4a14e" providerId="ADAL" clId="{58F22047-C6AB-575F-9F10-0DE6DC806FD1}" dt="2025-09-09T19:43:05.082" v="15" actId="207"/>
          <ac:spMkLst>
            <pc:docMk/>
            <pc:sldMk cId="3713617340" sldId="1365"/>
            <ac:spMk id="9" creationId="{247BCAC2-4B0D-C24F-A1AA-5CFB26132E0B}"/>
          </ac:spMkLst>
        </pc:spChg>
      </pc:sldChg>
      <pc:sldChg chg="modSp mod">
        <pc:chgData name="Mina Tahmasbi Arashloo" userId="b0e8bb3f-50de-44f7-8b43-92551ec4a14e" providerId="ADAL" clId="{58F22047-C6AB-575F-9F10-0DE6DC806FD1}" dt="2025-09-09T19:43:08.626" v="16" actId="207"/>
        <pc:sldMkLst>
          <pc:docMk/>
          <pc:sldMk cId="3484754439" sldId="1426"/>
        </pc:sldMkLst>
        <pc:spChg chg="mod">
          <ac:chgData name="Mina Tahmasbi Arashloo" userId="b0e8bb3f-50de-44f7-8b43-92551ec4a14e" providerId="ADAL" clId="{58F22047-C6AB-575F-9F10-0DE6DC806FD1}" dt="2025-09-09T19:43:08.626" v="16" actId="207"/>
          <ac:spMkLst>
            <pc:docMk/>
            <pc:sldMk cId="3484754439" sldId="1426"/>
            <ac:spMk id="2" creationId="{B976629D-AF3A-A1CF-3BC1-72754174234B}"/>
          </ac:spMkLst>
        </pc:spChg>
      </pc:sldChg>
      <pc:sldChg chg="modSp mod">
        <pc:chgData name="Mina Tahmasbi Arashloo" userId="b0e8bb3f-50de-44f7-8b43-92551ec4a14e" providerId="ADAL" clId="{58F22047-C6AB-575F-9F10-0DE6DC806FD1}" dt="2025-09-09T19:44:48.190" v="17" actId="207"/>
        <pc:sldMkLst>
          <pc:docMk/>
          <pc:sldMk cId="2286536907" sldId="1428"/>
        </pc:sldMkLst>
        <pc:spChg chg="mod">
          <ac:chgData name="Mina Tahmasbi Arashloo" userId="b0e8bb3f-50de-44f7-8b43-92551ec4a14e" providerId="ADAL" clId="{58F22047-C6AB-575F-9F10-0DE6DC806FD1}" dt="2025-09-09T19:44:48.190" v="17" actId="207"/>
          <ac:spMkLst>
            <pc:docMk/>
            <pc:sldMk cId="2286536907" sldId="1428"/>
            <ac:spMk id="9" creationId="{247BCAC2-4B0D-C24F-A1AA-5CFB26132E0B}"/>
          </ac:spMkLst>
        </pc:spChg>
      </pc:sldChg>
      <pc:sldChg chg="modSp mod">
        <pc:chgData name="Mina Tahmasbi Arashloo" userId="b0e8bb3f-50de-44f7-8b43-92551ec4a14e" providerId="ADAL" clId="{58F22047-C6AB-575F-9F10-0DE6DC806FD1}" dt="2025-09-09T19:45:11.211" v="18" actId="207"/>
        <pc:sldMkLst>
          <pc:docMk/>
          <pc:sldMk cId="1746566570" sldId="1430"/>
        </pc:sldMkLst>
        <pc:spChg chg="mod">
          <ac:chgData name="Mina Tahmasbi Arashloo" userId="b0e8bb3f-50de-44f7-8b43-92551ec4a14e" providerId="ADAL" clId="{58F22047-C6AB-575F-9F10-0DE6DC806FD1}" dt="2025-09-09T19:45:11.211" v="18" actId="207"/>
          <ac:spMkLst>
            <pc:docMk/>
            <pc:sldMk cId="1746566570" sldId="1430"/>
            <ac:spMk id="9" creationId="{247BCAC2-4B0D-C24F-A1AA-5CFB26132E0B}"/>
          </ac:spMkLst>
        </pc:spChg>
      </pc:sldChg>
      <pc:sldChg chg="modSp mod">
        <pc:chgData name="Mina Tahmasbi Arashloo" userId="b0e8bb3f-50de-44f7-8b43-92551ec4a14e" providerId="ADAL" clId="{58F22047-C6AB-575F-9F10-0DE6DC806FD1}" dt="2025-09-09T19:45:16.776" v="19" actId="207"/>
        <pc:sldMkLst>
          <pc:docMk/>
          <pc:sldMk cId="434313147" sldId="1431"/>
        </pc:sldMkLst>
        <pc:spChg chg="mod">
          <ac:chgData name="Mina Tahmasbi Arashloo" userId="b0e8bb3f-50de-44f7-8b43-92551ec4a14e" providerId="ADAL" clId="{58F22047-C6AB-575F-9F10-0DE6DC806FD1}" dt="2025-09-09T19:45:16.776" v="19" actId="207"/>
          <ac:spMkLst>
            <pc:docMk/>
            <pc:sldMk cId="434313147" sldId="1431"/>
            <ac:spMk id="9" creationId="{247BCAC2-4B0D-C24F-A1AA-5CFB26132E0B}"/>
          </ac:spMkLst>
        </pc:spChg>
      </pc:sldChg>
      <pc:sldChg chg="modSp mod">
        <pc:chgData name="Mina Tahmasbi Arashloo" userId="b0e8bb3f-50de-44f7-8b43-92551ec4a14e" providerId="ADAL" clId="{58F22047-C6AB-575F-9F10-0DE6DC806FD1}" dt="2025-09-09T19:45:50.926" v="20" actId="207"/>
        <pc:sldMkLst>
          <pc:docMk/>
          <pc:sldMk cId="182668196" sldId="1442"/>
        </pc:sldMkLst>
        <pc:spChg chg="mod">
          <ac:chgData name="Mina Tahmasbi Arashloo" userId="b0e8bb3f-50de-44f7-8b43-92551ec4a14e" providerId="ADAL" clId="{58F22047-C6AB-575F-9F10-0DE6DC806FD1}" dt="2025-09-09T19:45:50.926" v="20" actId="207"/>
          <ac:spMkLst>
            <pc:docMk/>
            <pc:sldMk cId="182668196" sldId="1442"/>
            <ac:spMk id="9" creationId="{247BCAC2-4B0D-C24F-A1AA-5CFB26132E0B}"/>
          </ac:spMkLst>
        </pc:spChg>
      </pc:sldChg>
      <pc:sldChg chg="modSp mod">
        <pc:chgData name="Mina Tahmasbi Arashloo" userId="b0e8bb3f-50de-44f7-8b43-92551ec4a14e" providerId="ADAL" clId="{58F22047-C6AB-575F-9F10-0DE6DC806FD1}" dt="2025-09-09T19:45:58.177" v="21" actId="207"/>
        <pc:sldMkLst>
          <pc:docMk/>
          <pc:sldMk cId="825921894" sldId="1443"/>
        </pc:sldMkLst>
        <pc:spChg chg="mod">
          <ac:chgData name="Mina Tahmasbi Arashloo" userId="b0e8bb3f-50de-44f7-8b43-92551ec4a14e" providerId="ADAL" clId="{58F22047-C6AB-575F-9F10-0DE6DC806FD1}" dt="2025-09-09T19:45:58.177" v="21" actId="207"/>
          <ac:spMkLst>
            <pc:docMk/>
            <pc:sldMk cId="825921894" sldId="1443"/>
            <ac:spMk id="2" creationId="{4AAE61BE-C9D5-EBFA-1AEF-87C16FA903AB}"/>
          </ac:spMkLst>
        </pc:spChg>
      </pc:sldChg>
    </pc:docChg>
  </pc:docChgLst>
  <pc:docChgLst>
    <pc:chgData name="Mina Tahmasbi Arashloo" userId="b0e8bb3f-50de-44f7-8b43-92551ec4a14e" providerId="ADAL" clId="{0F697069-8C36-4D35-9C9E-8127A2B0664A}"/>
    <pc:docChg chg="undo custSel modSld">
      <pc:chgData name="Mina Tahmasbi Arashloo" userId="b0e8bb3f-50de-44f7-8b43-92551ec4a14e" providerId="ADAL" clId="{0F697069-8C36-4D35-9C9E-8127A2B0664A}" dt="2024-09-18T21:00:07.267" v="10" actId="27636"/>
      <pc:docMkLst>
        <pc:docMk/>
      </pc:docMkLst>
      <pc:sldChg chg="modSp mod">
        <pc:chgData name="Mina Tahmasbi Arashloo" userId="b0e8bb3f-50de-44f7-8b43-92551ec4a14e" providerId="ADAL" clId="{0F697069-8C36-4D35-9C9E-8127A2B0664A}" dt="2024-09-18T21:00:07.267" v="10" actId="27636"/>
        <pc:sldMkLst>
          <pc:docMk/>
          <pc:sldMk cId="2885702084" sldId="1172"/>
        </pc:sldMkLst>
      </pc:sldChg>
      <pc:sldChg chg="modSp">
        <pc:chgData name="Mina Tahmasbi Arashloo" userId="b0e8bb3f-50de-44f7-8b43-92551ec4a14e" providerId="ADAL" clId="{0F697069-8C36-4D35-9C9E-8127A2B0664A}" dt="2024-09-18T20:59:21.706" v="6" actId="20577"/>
        <pc:sldMkLst>
          <pc:docMk/>
          <pc:sldMk cId="1782340720" sldId="1356"/>
        </pc:sldMkLst>
      </pc:sldChg>
    </pc:docChg>
  </pc:docChgLst>
  <pc:docChgLst>
    <pc:chgData name="Mina Tahmasbi Arashloo" userId="b0e8bb3f-50de-44f7-8b43-92551ec4a14e" providerId="ADAL" clId="{54CCF037-0F64-EC49-9776-404F688A7FE2}"/>
    <pc:docChg chg="undo redo custSel addSld delSld modSld sldOrd">
      <pc:chgData name="Mina Tahmasbi Arashloo" userId="b0e8bb3f-50de-44f7-8b43-92551ec4a14e" providerId="ADAL" clId="{54CCF037-0F64-EC49-9776-404F688A7FE2}" dt="2023-09-13T21:27:43.397" v="4861" actId="2696"/>
      <pc:docMkLst>
        <pc:docMk/>
      </pc:docMkLst>
      <pc:sldChg chg="add">
        <pc:chgData name="Mina Tahmasbi Arashloo" userId="b0e8bb3f-50de-44f7-8b43-92551ec4a14e" providerId="ADAL" clId="{54CCF037-0F64-EC49-9776-404F688A7FE2}" dt="2023-08-24T21:46:55.612" v="1417"/>
        <pc:sldMkLst>
          <pc:docMk/>
          <pc:sldMk cId="465106742" sldId="533"/>
        </pc:sldMkLst>
      </pc:sldChg>
      <pc:sldChg chg="del">
        <pc:chgData name="Mina Tahmasbi Arashloo" userId="b0e8bb3f-50de-44f7-8b43-92551ec4a14e" providerId="ADAL" clId="{54CCF037-0F64-EC49-9776-404F688A7FE2}" dt="2023-08-24T21:46:49.561" v="1416" actId="2696"/>
        <pc:sldMkLst>
          <pc:docMk/>
          <pc:sldMk cId="2709323761" sldId="533"/>
        </pc:sldMkLst>
      </pc:sldChg>
      <pc:sldChg chg="add">
        <pc:chgData name="Mina Tahmasbi Arashloo" userId="b0e8bb3f-50de-44f7-8b43-92551ec4a14e" providerId="ADAL" clId="{54CCF037-0F64-EC49-9776-404F688A7FE2}" dt="2023-08-24T21:46:55.612" v="1417"/>
        <pc:sldMkLst>
          <pc:docMk/>
          <pc:sldMk cId="1828585819" sldId="534"/>
        </pc:sldMkLst>
      </pc:sldChg>
      <pc:sldChg chg="del">
        <pc:chgData name="Mina Tahmasbi Arashloo" userId="b0e8bb3f-50de-44f7-8b43-92551ec4a14e" providerId="ADAL" clId="{54CCF037-0F64-EC49-9776-404F688A7FE2}" dt="2023-08-24T21:46:49.561" v="1416" actId="2696"/>
        <pc:sldMkLst>
          <pc:docMk/>
          <pc:sldMk cId="4224657145" sldId="534"/>
        </pc:sldMkLst>
      </pc:sldChg>
      <pc:sldChg chg="del">
        <pc:chgData name="Mina Tahmasbi Arashloo" userId="b0e8bb3f-50de-44f7-8b43-92551ec4a14e" providerId="ADAL" clId="{54CCF037-0F64-EC49-9776-404F688A7FE2}" dt="2023-08-24T20:32:25.578" v="4" actId="2696"/>
        <pc:sldMkLst>
          <pc:docMk/>
          <pc:sldMk cId="2314825519" sldId="960"/>
        </pc:sldMkLst>
      </pc:sldChg>
      <pc:sldChg chg="del">
        <pc:chgData name="Mina Tahmasbi Arashloo" userId="b0e8bb3f-50de-44f7-8b43-92551ec4a14e" providerId="ADAL" clId="{54CCF037-0F64-EC49-9776-404F688A7FE2}" dt="2023-08-24T20:40:15.220" v="143" actId="2696"/>
        <pc:sldMkLst>
          <pc:docMk/>
          <pc:sldMk cId="2995221447" sldId="1041"/>
        </pc:sldMkLst>
      </pc:sldChg>
      <pc:sldChg chg="del">
        <pc:chgData name="Mina Tahmasbi Arashloo" userId="b0e8bb3f-50de-44f7-8b43-92551ec4a14e" providerId="ADAL" clId="{54CCF037-0F64-EC49-9776-404F688A7FE2}" dt="2023-08-24T20:51:54.381" v="170" actId="2696"/>
        <pc:sldMkLst>
          <pc:docMk/>
          <pc:sldMk cId="4280837052" sldId="1042"/>
        </pc:sldMkLst>
      </pc:sldChg>
      <pc:sldChg chg="del">
        <pc:chgData name="Mina Tahmasbi Arashloo" userId="b0e8bb3f-50de-44f7-8b43-92551ec4a14e" providerId="ADAL" clId="{54CCF037-0F64-EC49-9776-404F688A7FE2}" dt="2023-08-24T20:56:57.847" v="193" actId="2696"/>
        <pc:sldMkLst>
          <pc:docMk/>
          <pc:sldMk cId="1963100581" sldId="1049"/>
        </pc:sldMkLst>
      </pc:sldChg>
      <pc:sldChg chg="del">
        <pc:chgData name="Mina Tahmasbi Arashloo" userId="b0e8bb3f-50de-44f7-8b43-92551ec4a14e" providerId="ADAL" clId="{54CCF037-0F64-EC49-9776-404F688A7FE2}" dt="2023-08-24T21:53:58.006" v="1664" actId="2696"/>
        <pc:sldMkLst>
          <pc:docMk/>
          <pc:sldMk cId="1315648074" sldId="1050"/>
        </pc:sldMkLst>
      </pc:sldChg>
      <pc:sldChg chg="add del">
        <pc:chgData name="Mina Tahmasbi Arashloo" userId="b0e8bb3f-50de-44f7-8b43-92551ec4a14e" providerId="ADAL" clId="{54CCF037-0F64-EC49-9776-404F688A7FE2}" dt="2023-08-24T21:46:57.896" v="1418" actId="2696"/>
        <pc:sldMkLst>
          <pc:docMk/>
          <pc:sldMk cId="3878282031" sldId="1051"/>
        </pc:sldMkLst>
      </pc:sldChg>
      <pc:sldChg chg="del">
        <pc:chgData name="Mina Tahmasbi Arashloo" userId="b0e8bb3f-50de-44f7-8b43-92551ec4a14e" providerId="ADAL" clId="{54CCF037-0F64-EC49-9776-404F688A7FE2}" dt="2023-08-24T21:46:49.561" v="1416" actId="2696"/>
        <pc:sldMkLst>
          <pc:docMk/>
          <pc:sldMk cId="4164636709" sldId="1051"/>
        </pc:sldMkLst>
      </pc:sldChg>
      <pc:sldChg chg="add del">
        <pc:chgData name="Mina Tahmasbi Arashloo" userId="b0e8bb3f-50de-44f7-8b43-92551ec4a14e" providerId="ADAL" clId="{54CCF037-0F64-EC49-9776-404F688A7FE2}" dt="2023-08-24T21:49:07.288" v="1447" actId="2696"/>
        <pc:sldMkLst>
          <pc:docMk/>
          <pc:sldMk cId="1450276623" sldId="1052"/>
        </pc:sldMkLst>
      </pc:sldChg>
      <pc:sldChg chg="del">
        <pc:chgData name="Mina Tahmasbi Arashloo" userId="b0e8bb3f-50de-44f7-8b43-92551ec4a14e" providerId="ADAL" clId="{54CCF037-0F64-EC49-9776-404F688A7FE2}" dt="2023-08-24T21:46:49.561" v="1416" actId="2696"/>
        <pc:sldMkLst>
          <pc:docMk/>
          <pc:sldMk cId="2190819263" sldId="1052"/>
        </pc:sldMkLst>
      </pc:sldChg>
      <pc:sldChg chg="del">
        <pc:chgData name="Mina Tahmasbi Arashloo" userId="b0e8bb3f-50de-44f7-8b43-92551ec4a14e" providerId="ADAL" clId="{54CCF037-0F64-EC49-9776-404F688A7FE2}" dt="2023-08-24T21:55:40.410" v="1786" actId="2696"/>
        <pc:sldMkLst>
          <pc:docMk/>
          <pc:sldMk cId="315409998" sldId="1053"/>
        </pc:sldMkLst>
      </pc:sldChg>
      <pc:sldChg chg="modSp mod modNotesTx">
        <pc:chgData name="Mina Tahmasbi Arashloo" userId="b0e8bb3f-50de-44f7-8b43-92551ec4a14e" providerId="ADAL" clId="{54CCF037-0F64-EC49-9776-404F688A7FE2}" dt="2023-09-13T18:43:18.094" v="4254"/>
        <pc:sldMkLst>
          <pc:docMk/>
          <pc:sldMk cId="636725116" sldId="1068"/>
        </pc:sldMkLst>
      </pc:sldChg>
      <pc:sldChg chg="modSp">
        <pc:chgData name="Mina Tahmasbi Arashloo" userId="b0e8bb3f-50de-44f7-8b43-92551ec4a14e" providerId="ADAL" clId="{54CCF037-0F64-EC49-9776-404F688A7FE2}" dt="2023-09-13T18:44:15.276" v="4266" actId="20577"/>
        <pc:sldMkLst>
          <pc:docMk/>
          <pc:sldMk cId="3754433943" sldId="1069"/>
        </pc:sldMkLst>
      </pc:sldChg>
      <pc:sldChg chg="modSp del mod ord">
        <pc:chgData name="Mina Tahmasbi Arashloo" userId="b0e8bb3f-50de-44f7-8b43-92551ec4a14e" providerId="ADAL" clId="{54CCF037-0F64-EC49-9776-404F688A7FE2}" dt="2023-08-24T21:19:31.946" v="766" actId="2696"/>
        <pc:sldMkLst>
          <pc:docMk/>
          <pc:sldMk cId="826131497" sldId="1070"/>
        </pc:sldMkLst>
      </pc:sldChg>
      <pc:sldChg chg="modSp">
        <pc:chgData name="Mina Tahmasbi Arashloo" userId="b0e8bb3f-50de-44f7-8b43-92551ec4a14e" providerId="ADAL" clId="{54CCF037-0F64-EC49-9776-404F688A7FE2}" dt="2023-09-13T21:08:59.214" v="4652" actId="20577"/>
        <pc:sldMkLst>
          <pc:docMk/>
          <pc:sldMk cId="1141566410" sldId="1072"/>
        </pc:sldMkLst>
      </pc:sldChg>
      <pc:sldChg chg="modSp">
        <pc:chgData name="Mina Tahmasbi Arashloo" userId="b0e8bb3f-50de-44f7-8b43-92551ec4a14e" providerId="ADAL" clId="{54CCF037-0F64-EC49-9776-404F688A7FE2}" dt="2023-09-13T21:10:15.373" v="4677" actId="20577"/>
        <pc:sldMkLst>
          <pc:docMk/>
          <pc:sldMk cId="3805243786" sldId="1073"/>
        </pc:sldMkLst>
      </pc:sldChg>
      <pc:sldChg chg="modSp">
        <pc:chgData name="Mina Tahmasbi Arashloo" userId="b0e8bb3f-50de-44f7-8b43-92551ec4a14e" providerId="ADAL" clId="{54CCF037-0F64-EC49-9776-404F688A7FE2}" dt="2023-09-13T21:13:56.654" v="4678" actId="20577"/>
        <pc:sldMkLst>
          <pc:docMk/>
          <pc:sldMk cId="2874712059" sldId="1075"/>
        </pc:sldMkLst>
      </pc:sldChg>
      <pc:sldChg chg="addSp modSp mod modAnim">
        <pc:chgData name="Mina Tahmasbi Arashloo" userId="b0e8bb3f-50de-44f7-8b43-92551ec4a14e" providerId="ADAL" clId="{54CCF037-0F64-EC49-9776-404F688A7FE2}" dt="2023-09-13T21:18:26.321" v="4771" actId="20577"/>
        <pc:sldMkLst>
          <pc:docMk/>
          <pc:sldMk cId="4262596577" sldId="1076"/>
        </pc:sldMkLst>
      </pc:sldChg>
      <pc:sldChg chg="addSp delSp modSp del mod ord delAnim modAnim modNotesTx">
        <pc:chgData name="Mina Tahmasbi Arashloo" userId="b0e8bb3f-50de-44f7-8b43-92551ec4a14e" providerId="ADAL" clId="{54CCF037-0F64-EC49-9776-404F688A7FE2}" dt="2023-08-24T21:33:24.093" v="945" actId="2696"/>
        <pc:sldMkLst>
          <pc:docMk/>
          <pc:sldMk cId="1958584799" sldId="1077"/>
        </pc:sldMkLst>
      </pc:sldChg>
      <pc:sldChg chg="ord">
        <pc:chgData name="Mina Tahmasbi Arashloo" userId="b0e8bb3f-50de-44f7-8b43-92551ec4a14e" providerId="ADAL" clId="{54CCF037-0F64-EC49-9776-404F688A7FE2}" dt="2023-08-24T21:03:05.439" v="211" actId="20578"/>
        <pc:sldMkLst>
          <pc:docMk/>
          <pc:sldMk cId="3719365902" sldId="1078"/>
        </pc:sldMkLst>
      </pc:sldChg>
      <pc:sldChg chg="addSp delSp modSp mod ord delAnim modAnim">
        <pc:chgData name="Mina Tahmasbi Arashloo" userId="b0e8bb3f-50de-44f7-8b43-92551ec4a14e" providerId="ADAL" clId="{54CCF037-0F64-EC49-9776-404F688A7FE2}" dt="2023-09-13T21:06:13.659" v="4628"/>
        <pc:sldMkLst>
          <pc:docMk/>
          <pc:sldMk cId="3691248169" sldId="1079"/>
        </pc:sldMkLst>
      </pc:sldChg>
      <pc:sldChg chg="ord">
        <pc:chgData name="Mina Tahmasbi Arashloo" userId="b0e8bb3f-50de-44f7-8b43-92551ec4a14e" providerId="ADAL" clId="{54CCF037-0F64-EC49-9776-404F688A7FE2}" dt="2023-08-24T21:03:05.439" v="211" actId="20578"/>
        <pc:sldMkLst>
          <pc:docMk/>
          <pc:sldMk cId="716890011" sldId="1080"/>
        </pc:sldMkLst>
      </pc:sldChg>
      <pc:sldChg chg="ord">
        <pc:chgData name="Mina Tahmasbi Arashloo" userId="b0e8bb3f-50de-44f7-8b43-92551ec4a14e" providerId="ADAL" clId="{54CCF037-0F64-EC49-9776-404F688A7FE2}" dt="2023-08-24T21:03:05.439" v="211" actId="20578"/>
        <pc:sldMkLst>
          <pc:docMk/>
          <pc:sldMk cId="4206515814" sldId="1081"/>
        </pc:sldMkLst>
      </pc:sldChg>
      <pc:sldChg chg="mod ord modShow">
        <pc:chgData name="Mina Tahmasbi Arashloo" userId="b0e8bb3f-50de-44f7-8b43-92551ec4a14e" providerId="ADAL" clId="{54CCF037-0F64-EC49-9776-404F688A7FE2}" dt="2023-09-13T18:48:52.702" v="4296" actId="729"/>
        <pc:sldMkLst>
          <pc:docMk/>
          <pc:sldMk cId="3313424199" sldId="1082"/>
        </pc:sldMkLst>
      </pc:sldChg>
      <pc:sldChg chg="modSp modAnim">
        <pc:chgData name="Mina Tahmasbi Arashloo" userId="b0e8bb3f-50de-44f7-8b43-92551ec4a14e" providerId="ADAL" clId="{54CCF037-0F64-EC49-9776-404F688A7FE2}" dt="2023-09-13T21:21:44.513" v="4780" actId="20577"/>
        <pc:sldMkLst>
          <pc:docMk/>
          <pc:sldMk cId="147584997" sldId="1084"/>
        </pc:sldMkLst>
      </pc:sldChg>
      <pc:sldChg chg="modSp mod modAnim">
        <pc:chgData name="Mina Tahmasbi Arashloo" userId="b0e8bb3f-50de-44f7-8b43-92551ec4a14e" providerId="ADAL" clId="{54CCF037-0F64-EC49-9776-404F688A7FE2}" dt="2023-08-24T21:41:05.260" v="1275" actId="20577"/>
        <pc:sldMkLst>
          <pc:docMk/>
          <pc:sldMk cId="2485812739" sldId="1101"/>
        </pc:sldMkLst>
      </pc:sldChg>
      <pc:sldChg chg="modSp modAnim">
        <pc:chgData name="Mina Tahmasbi Arashloo" userId="b0e8bb3f-50de-44f7-8b43-92551ec4a14e" providerId="ADAL" clId="{54CCF037-0F64-EC49-9776-404F688A7FE2}" dt="2023-08-24T21:41:12.344" v="1277" actId="20577"/>
        <pc:sldMkLst>
          <pc:docMk/>
          <pc:sldMk cId="235506871" sldId="1102"/>
        </pc:sldMkLst>
      </pc:sldChg>
      <pc:sldChg chg="modSp mod">
        <pc:chgData name="Mina Tahmasbi Arashloo" userId="b0e8bb3f-50de-44f7-8b43-92551ec4a14e" providerId="ADAL" clId="{54CCF037-0F64-EC49-9776-404F688A7FE2}" dt="2023-08-24T21:41:45.232" v="1292" actId="20577"/>
        <pc:sldMkLst>
          <pc:docMk/>
          <pc:sldMk cId="27986538" sldId="1103"/>
        </pc:sldMkLst>
      </pc:sldChg>
      <pc:sldChg chg="add del">
        <pc:chgData name="Mina Tahmasbi Arashloo" userId="b0e8bb3f-50de-44f7-8b43-92551ec4a14e" providerId="ADAL" clId="{54CCF037-0F64-EC49-9776-404F688A7FE2}" dt="2023-08-24T21:50:33.271" v="1498" actId="2696"/>
        <pc:sldMkLst>
          <pc:docMk/>
          <pc:sldMk cId="212457928" sldId="1126"/>
        </pc:sldMkLst>
      </pc:sldChg>
      <pc:sldChg chg="add">
        <pc:chgData name="Mina Tahmasbi Arashloo" userId="b0e8bb3f-50de-44f7-8b43-92551ec4a14e" providerId="ADAL" clId="{54CCF037-0F64-EC49-9776-404F688A7FE2}" dt="2023-08-24T21:50:45.606" v="1501"/>
        <pc:sldMkLst>
          <pc:docMk/>
          <pc:sldMk cId="1668202243" sldId="1126"/>
        </pc:sldMkLst>
      </pc:sldChg>
      <pc:sldChg chg="del">
        <pc:chgData name="Mina Tahmasbi Arashloo" userId="b0e8bb3f-50de-44f7-8b43-92551ec4a14e" providerId="ADAL" clId="{54CCF037-0F64-EC49-9776-404F688A7FE2}" dt="2023-08-24T21:46:49.561" v="1416" actId="2696"/>
        <pc:sldMkLst>
          <pc:docMk/>
          <pc:sldMk cId="3331817973" sldId="1126"/>
        </pc:sldMkLst>
      </pc:sldChg>
      <pc:sldChg chg="modSp add del mod">
        <pc:chgData name="Mina Tahmasbi Arashloo" userId="b0e8bb3f-50de-44f7-8b43-92551ec4a14e" providerId="ADAL" clId="{54CCF037-0F64-EC49-9776-404F688A7FE2}" dt="2023-08-24T21:50:33.271" v="1498" actId="2696"/>
        <pc:sldMkLst>
          <pc:docMk/>
          <pc:sldMk cId="1398401094" sldId="1127"/>
        </pc:sldMkLst>
      </pc:sldChg>
      <pc:sldChg chg="del">
        <pc:chgData name="Mina Tahmasbi Arashloo" userId="b0e8bb3f-50de-44f7-8b43-92551ec4a14e" providerId="ADAL" clId="{54CCF037-0F64-EC49-9776-404F688A7FE2}" dt="2023-08-24T21:46:49.561" v="1416" actId="2696"/>
        <pc:sldMkLst>
          <pc:docMk/>
          <pc:sldMk cId="3218344923" sldId="1127"/>
        </pc:sldMkLst>
      </pc:sldChg>
      <pc:sldChg chg="add">
        <pc:chgData name="Mina Tahmasbi Arashloo" userId="b0e8bb3f-50de-44f7-8b43-92551ec4a14e" providerId="ADAL" clId="{54CCF037-0F64-EC49-9776-404F688A7FE2}" dt="2023-08-24T21:50:45.606" v="1501"/>
        <pc:sldMkLst>
          <pc:docMk/>
          <pc:sldMk cId="3294804588" sldId="1127"/>
        </pc:sldMkLst>
      </pc:sldChg>
      <pc:sldChg chg="del">
        <pc:chgData name="Mina Tahmasbi Arashloo" userId="b0e8bb3f-50de-44f7-8b43-92551ec4a14e" providerId="ADAL" clId="{54CCF037-0F64-EC49-9776-404F688A7FE2}" dt="2023-08-24T21:46:49.561" v="1416" actId="2696"/>
        <pc:sldMkLst>
          <pc:docMk/>
          <pc:sldMk cId="831995761" sldId="1128"/>
        </pc:sldMkLst>
      </pc:sldChg>
      <pc:sldChg chg="add del">
        <pc:chgData name="Mina Tahmasbi Arashloo" userId="b0e8bb3f-50de-44f7-8b43-92551ec4a14e" providerId="ADAL" clId="{54CCF037-0F64-EC49-9776-404F688A7FE2}" dt="2023-08-24T21:50:33.271" v="1498" actId="2696"/>
        <pc:sldMkLst>
          <pc:docMk/>
          <pc:sldMk cId="1198337002" sldId="1128"/>
        </pc:sldMkLst>
      </pc:sldChg>
      <pc:sldChg chg="add">
        <pc:chgData name="Mina Tahmasbi Arashloo" userId="b0e8bb3f-50de-44f7-8b43-92551ec4a14e" providerId="ADAL" clId="{54CCF037-0F64-EC49-9776-404F688A7FE2}" dt="2023-08-24T21:50:45.606" v="1501"/>
        <pc:sldMkLst>
          <pc:docMk/>
          <pc:sldMk cId="4221164411" sldId="1128"/>
        </pc:sldMkLst>
      </pc:sldChg>
      <pc:sldChg chg="add">
        <pc:chgData name="Mina Tahmasbi Arashloo" userId="b0e8bb3f-50de-44f7-8b43-92551ec4a14e" providerId="ADAL" clId="{54CCF037-0F64-EC49-9776-404F688A7FE2}" dt="2023-08-24T21:50:45.606" v="1501"/>
        <pc:sldMkLst>
          <pc:docMk/>
          <pc:sldMk cId="934669006" sldId="1129"/>
        </pc:sldMkLst>
      </pc:sldChg>
      <pc:sldChg chg="add del">
        <pc:chgData name="Mina Tahmasbi Arashloo" userId="b0e8bb3f-50de-44f7-8b43-92551ec4a14e" providerId="ADAL" clId="{54CCF037-0F64-EC49-9776-404F688A7FE2}" dt="2023-08-24T21:50:33.271" v="1498" actId="2696"/>
        <pc:sldMkLst>
          <pc:docMk/>
          <pc:sldMk cId="4037121336" sldId="1129"/>
        </pc:sldMkLst>
      </pc:sldChg>
      <pc:sldChg chg="del">
        <pc:chgData name="Mina Tahmasbi Arashloo" userId="b0e8bb3f-50de-44f7-8b43-92551ec4a14e" providerId="ADAL" clId="{54CCF037-0F64-EC49-9776-404F688A7FE2}" dt="2023-08-24T21:46:49.561" v="1416" actId="2696"/>
        <pc:sldMkLst>
          <pc:docMk/>
          <pc:sldMk cId="4241198683" sldId="1129"/>
        </pc:sldMkLst>
      </pc:sldChg>
      <pc:sldChg chg="del">
        <pc:chgData name="Mina Tahmasbi Arashloo" userId="b0e8bb3f-50de-44f7-8b43-92551ec4a14e" providerId="ADAL" clId="{54CCF037-0F64-EC49-9776-404F688A7FE2}" dt="2023-08-24T21:46:49.561" v="1416" actId="2696"/>
        <pc:sldMkLst>
          <pc:docMk/>
          <pc:sldMk cId="1802745351" sldId="1130"/>
        </pc:sldMkLst>
      </pc:sldChg>
      <pc:sldChg chg="add">
        <pc:chgData name="Mina Tahmasbi Arashloo" userId="b0e8bb3f-50de-44f7-8b43-92551ec4a14e" providerId="ADAL" clId="{54CCF037-0F64-EC49-9776-404F688A7FE2}" dt="2023-08-24T21:50:45.606" v="1501"/>
        <pc:sldMkLst>
          <pc:docMk/>
          <pc:sldMk cId="3380912116" sldId="1130"/>
        </pc:sldMkLst>
      </pc:sldChg>
      <pc:sldChg chg="add del">
        <pc:chgData name="Mina Tahmasbi Arashloo" userId="b0e8bb3f-50de-44f7-8b43-92551ec4a14e" providerId="ADAL" clId="{54CCF037-0F64-EC49-9776-404F688A7FE2}" dt="2023-08-24T21:50:33.271" v="1498" actId="2696"/>
        <pc:sldMkLst>
          <pc:docMk/>
          <pc:sldMk cId="4081173693" sldId="1130"/>
        </pc:sldMkLst>
      </pc:sldChg>
      <pc:sldChg chg="del">
        <pc:chgData name="Mina Tahmasbi Arashloo" userId="b0e8bb3f-50de-44f7-8b43-92551ec4a14e" providerId="ADAL" clId="{54CCF037-0F64-EC49-9776-404F688A7FE2}" dt="2023-08-24T21:46:49.561" v="1416" actId="2696"/>
        <pc:sldMkLst>
          <pc:docMk/>
          <pc:sldMk cId="117287799" sldId="1131"/>
        </pc:sldMkLst>
      </pc:sldChg>
      <pc:sldChg chg="add">
        <pc:chgData name="Mina Tahmasbi Arashloo" userId="b0e8bb3f-50de-44f7-8b43-92551ec4a14e" providerId="ADAL" clId="{54CCF037-0F64-EC49-9776-404F688A7FE2}" dt="2023-08-24T21:50:45.606" v="1501"/>
        <pc:sldMkLst>
          <pc:docMk/>
          <pc:sldMk cId="1688591643" sldId="1131"/>
        </pc:sldMkLst>
      </pc:sldChg>
      <pc:sldChg chg="add del">
        <pc:chgData name="Mina Tahmasbi Arashloo" userId="b0e8bb3f-50de-44f7-8b43-92551ec4a14e" providerId="ADAL" clId="{54CCF037-0F64-EC49-9776-404F688A7FE2}" dt="2023-08-24T21:50:33.271" v="1498" actId="2696"/>
        <pc:sldMkLst>
          <pc:docMk/>
          <pc:sldMk cId="1837591971" sldId="1131"/>
        </pc:sldMkLst>
      </pc:sldChg>
      <pc:sldChg chg="add del">
        <pc:chgData name="Mina Tahmasbi Arashloo" userId="b0e8bb3f-50de-44f7-8b43-92551ec4a14e" providerId="ADAL" clId="{54CCF037-0F64-EC49-9776-404F688A7FE2}" dt="2023-08-24T21:50:33.271" v="1498" actId="2696"/>
        <pc:sldMkLst>
          <pc:docMk/>
          <pc:sldMk cId="82407589" sldId="1132"/>
        </pc:sldMkLst>
      </pc:sldChg>
      <pc:sldChg chg="del">
        <pc:chgData name="Mina Tahmasbi Arashloo" userId="b0e8bb3f-50de-44f7-8b43-92551ec4a14e" providerId="ADAL" clId="{54CCF037-0F64-EC49-9776-404F688A7FE2}" dt="2023-08-24T21:46:49.561" v="1416" actId="2696"/>
        <pc:sldMkLst>
          <pc:docMk/>
          <pc:sldMk cId="1506141398" sldId="1132"/>
        </pc:sldMkLst>
      </pc:sldChg>
      <pc:sldChg chg="add">
        <pc:chgData name="Mina Tahmasbi Arashloo" userId="b0e8bb3f-50de-44f7-8b43-92551ec4a14e" providerId="ADAL" clId="{54CCF037-0F64-EC49-9776-404F688A7FE2}" dt="2023-08-24T21:50:45.606" v="1501"/>
        <pc:sldMkLst>
          <pc:docMk/>
          <pc:sldMk cId="4213838682" sldId="1132"/>
        </pc:sldMkLst>
      </pc:sldChg>
      <pc:sldChg chg="add">
        <pc:chgData name="Mina Tahmasbi Arashloo" userId="b0e8bb3f-50de-44f7-8b43-92551ec4a14e" providerId="ADAL" clId="{54CCF037-0F64-EC49-9776-404F688A7FE2}" dt="2023-08-24T21:50:45.606" v="1501"/>
        <pc:sldMkLst>
          <pc:docMk/>
          <pc:sldMk cId="467752985" sldId="1133"/>
        </pc:sldMkLst>
      </pc:sldChg>
      <pc:sldChg chg="add del">
        <pc:chgData name="Mina Tahmasbi Arashloo" userId="b0e8bb3f-50de-44f7-8b43-92551ec4a14e" providerId="ADAL" clId="{54CCF037-0F64-EC49-9776-404F688A7FE2}" dt="2023-08-24T21:50:33.271" v="1498" actId="2696"/>
        <pc:sldMkLst>
          <pc:docMk/>
          <pc:sldMk cId="1487615147" sldId="1133"/>
        </pc:sldMkLst>
      </pc:sldChg>
      <pc:sldChg chg="del">
        <pc:chgData name="Mina Tahmasbi Arashloo" userId="b0e8bb3f-50de-44f7-8b43-92551ec4a14e" providerId="ADAL" clId="{54CCF037-0F64-EC49-9776-404F688A7FE2}" dt="2023-08-24T21:46:49.561" v="1416" actId="2696"/>
        <pc:sldMkLst>
          <pc:docMk/>
          <pc:sldMk cId="3440658915" sldId="1133"/>
        </pc:sldMkLst>
      </pc:sldChg>
      <pc:sldChg chg="add del">
        <pc:chgData name="Mina Tahmasbi Arashloo" userId="b0e8bb3f-50de-44f7-8b43-92551ec4a14e" providerId="ADAL" clId="{54CCF037-0F64-EC49-9776-404F688A7FE2}" dt="2023-08-24T21:50:33.271" v="1498" actId="2696"/>
        <pc:sldMkLst>
          <pc:docMk/>
          <pc:sldMk cId="111210926" sldId="1134"/>
        </pc:sldMkLst>
      </pc:sldChg>
      <pc:sldChg chg="del">
        <pc:chgData name="Mina Tahmasbi Arashloo" userId="b0e8bb3f-50de-44f7-8b43-92551ec4a14e" providerId="ADAL" clId="{54CCF037-0F64-EC49-9776-404F688A7FE2}" dt="2023-08-24T21:46:49.561" v="1416" actId="2696"/>
        <pc:sldMkLst>
          <pc:docMk/>
          <pc:sldMk cId="235507971" sldId="1134"/>
        </pc:sldMkLst>
      </pc:sldChg>
      <pc:sldChg chg="add">
        <pc:chgData name="Mina Tahmasbi Arashloo" userId="b0e8bb3f-50de-44f7-8b43-92551ec4a14e" providerId="ADAL" clId="{54CCF037-0F64-EC49-9776-404F688A7FE2}" dt="2023-08-24T21:50:45.606" v="1501"/>
        <pc:sldMkLst>
          <pc:docMk/>
          <pc:sldMk cId="1136430123" sldId="1134"/>
        </pc:sldMkLst>
      </pc:sldChg>
      <pc:sldChg chg="del">
        <pc:chgData name="Mina Tahmasbi Arashloo" userId="b0e8bb3f-50de-44f7-8b43-92551ec4a14e" providerId="ADAL" clId="{54CCF037-0F64-EC49-9776-404F688A7FE2}" dt="2023-08-24T21:46:49.561" v="1416" actId="2696"/>
        <pc:sldMkLst>
          <pc:docMk/>
          <pc:sldMk cId="2400422151" sldId="1135"/>
        </pc:sldMkLst>
      </pc:sldChg>
      <pc:sldChg chg="add">
        <pc:chgData name="Mina Tahmasbi Arashloo" userId="b0e8bb3f-50de-44f7-8b43-92551ec4a14e" providerId="ADAL" clId="{54CCF037-0F64-EC49-9776-404F688A7FE2}" dt="2023-08-24T21:46:55.612" v="1417"/>
        <pc:sldMkLst>
          <pc:docMk/>
          <pc:sldMk cId="2931338699" sldId="1135"/>
        </pc:sldMkLst>
      </pc:sldChg>
      <pc:sldChg chg="add">
        <pc:chgData name="Mina Tahmasbi Arashloo" userId="b0e8bb3f-50de-44f7-8b43-92551ec4a14e" providerId="ADAL" clId="{54CCF037-0F64-EC49-9776-404F688A7FE2}" dt="2023-08-24T21:46:55.612" v="1417"/>
        <pc:sldMkLst>
          <pc:docMk/>
          <pc:sldMk cId="1609914072" sldId="1136"/>
        </pc:sldMkLst>
      </pc:sldChg>
      <pc:sldChg chg="del">
        <pc:chgData name="Mina Tahmasbi Arashloo" userId="b0e8bb3f-50de-44f7-8b43-92551ec4a14e" providerId="ADAL" clId="{54CCF037-0F64-EC49-9776-404F688A7FE2}" dt="2023-08-24T21:46:49.561" v="1416" actId="2696"/>
        <pc:sldMkLst>
          <pc:docMk/>
          <pc:sldMk cId="2194973191" sldId="1136"/>
        </pc:sldMkLst>
      </pc:sldChg>
      <pc:sldChg chg="add">
        <pc:chgData name="Mina Tahmasbi Arashloo" userId="b0e8bb3f-50de-44f7-8b43-92551ec4a14e" providerId="ADAL" clId="{54CCF037-0F64-EC49-9776-404F688A7FE2}" dt="2023-08-24T21:46:55.612" v="1417"/>
        <pc:sldMkLst>
          <pc:docMk/>
          <pc:sldMk cId="1146794321" sldId="1137"/>
        </pc:sldMkLst>
      </pc:sldChg>
      <pc:sldChg chg="del">
        <pc:chgData name="Mina Tahmasbi Arashloo" userId="b0e8bb3f-50de-44f7-8b43-92551ec4a14e" providerId="ADAL" clId="{54CCF037-0F64-EC49-9776-404F688A7FE2}" dt="2023-08-24T21:46:49.561" v="1416" actId="2696"/>
        <pc:sldMkLst>
          <pc:docMk/>
          <pc:sldMk cId="3513319044" sldId="1137"/>
        </pc:sldMkLst>
      </pc:sldChg>
      <pc:sldChg chg="del">
        <pc:chgData name="Mina Tahmasbi Arashloo" userId="b0e8bb3f-50de-44f7-8b43-92551ec4a14e" providerId="ADAL" clId="{54CCF037-0F64-EC49-9776-404F688A7FE2}" dt="2023-08-24T21:46:49.561" v="1416" actId="2696"/>
        <pc:sldMkLst>
          <pc:docMk/>
          <pc:sldMk cId="894771776" sldId="1138"/>
        </pc:sldMkLst>
      </pc:sldChg>
      <pc:sldChg chg="add">
        <pc:chgData name="Mina Tahmasbi Arashloo" userId="b0e8bb3f-50de-44f7-8b43-92551ec4a14e" providerId="ADAL" clId="{54CCF037-0F64-EC49-9776-404F688A7FE2}" dt="2023-08-24T21:46:55.612" v="1417"/>
        <pc:sldMkLst>
          <pc:docMk/>
          <pc:sldMk cId="2695656375" sldId="1138"/>
        </pc:sldMkLst>
      </pc:sldChg>
      <pc:sldChg chg="add">
        <pc:chgData name="Mina Tahmasbi Arashloo" userId="b0e8bb3f-50de-44f7-8b43-92551ec4a14e" providerId="ADAL" clId="{54CCF037-0F64-EC49-9776-404F688A7FE2}" dt="2023-08-24T21:46:55.612" v="1417"/>
        <pc:sldMkLst>
          <pc:docMk/>
          <pc:sldMk cId="2544856939" sldId="1139"/>
        </pc:sldMkLst>
      </pc:sldChg>
      <pc:sldChg chg="del">
        <pc:chgData name="Mina Tahmasbi Arashloo" userId="b0e8bb3f-50de-44f7-8b43-92551ec4a14e" providerId="ADAL" clId="{54CCF037-0F64-EC49-9776-404F688A7FE2}" dt="2023-08-24T21:46:49.561" v="1416" actId="2696"/>
        <pc:sldMkLst>
          <pc:docMk/>
          <pc:sldMk cId="3442834466" sldId="1139"/>
        </pc:sldMkLst>
      </pc:sldChg>
      <pc:sldChg chg="add">
        <pc:chgData name="Mina Tahmasbi Arashloo" userId="b0e8bb3f-50de-44f7-8b43-92551ec4a14e" providerId="ADAL" clId="{54CCF037-0F64-EC49-9776-404F688A7FE2}" dt="2023-08-24T21:46:55.612" v="1417"/>
        <pc:sldMkLst>
          <pc:docMk/>
          <pc:sldMk cId="2354944536" sldId="1140"/>
        </pc:sldMkLst>
      </pc:sldChg>
      <pc:sldChg chg="del">
        <pc:chgData name="Mina Tahmasbi Arashloo" userId="b0e8bb3f-50de-44f7-8b43-92551ec4a14e" providerId="ADAL" clId="{54CCF037-0F64-EC49-9776-404F688A7FE2}" dt="2023-08-24T21:46:49.561" v="1416" actId="2696"/>
        <pc:sldMkLst>
          <pc:docMk/>
          <pc:sldMk cId="3936656056" sldId="1140"/>
        </pc:sldMkLst>
      </pc:sldChg>
      <pc:sldChg chg="del">
        <pc:chgData name="Mina Tahmasbi Arashloo" userId="b0e8bb3f-50de-44f7-8b43-92551ec4a14e" providerId="ADAL" clId="{54CCF037-0F64-EC49-9776-404F688A7FE2}" dt="2023-08-24T21:46:49.561" v="1416" actId="2696"/>
        <pc:sldMkLst>
          <pc:docMk/>
          <pc:sldMk cId="2566424602" sldId="1142"/>
        </pc:sldMkLst>
      </pc:sldChg>
      <pc:sldChg chg="add">
        <pc:chgData name="Mina Tahmasbi Arashloo" userId="b0e8bb3f-50de-44f7-8b43-92551ec4a14e" providerId="ADAL" clId="{54CCF037-0F64-EC49-9776-404F688A7FE2}" dt="2023-08-24T21:46:55.612" v="1417"/>
        <pc:sldMkLst>
          <pc:docMk/>
          <pc:sldMk cId="3411641881" sldId="1142"/>
        </pc:sldMkLst>
      </pc:sldChg>
      <pc:sldChg chg="del">
        <pc:chgData name="Mina Tahmasbi Arashloo" userId="b0e8bb3f-50de-44f7-8b43-92551ec4a14e" providerId="ADAL" clId="{54CCF037-0F64-EC49-9776-404F688A7FE2}" dt="2023-08-24T21:46:49.561" v="1416" actId="2696"/>
        <pc:sldMkLst>
          <pc:docMk/>
          <pc:sldMk cId="2059501438" sldId="1143"/>
        </pc:sldMkLst>
      </pc:sldChg>
      <pc:sldChg chg="add">
        <pc:chgData name="Mina Tahmasbi Arashloo" userId="b0e8bb3f-50de-44f7-8b43-92551ec4a14e" providerId="ADAL" clId="{54CCF037-0F64-EC49-9776-404F688A7FE2}" dt="2023-08-24T21:46:55.612" v="1417"/>
        <pc:sldMkLst>
          <pc:docMk/>
          <pc:sldMk cId="2701105149" sldId="1143"/>
        </pc:sldMkLst>
      </pc:sldChg>
      <pc:sldChg chg="add">
        <pc:chgData name="Mina Tahmasbi Arashloo" userId="b0e8bb3f-50de-44f7-8b43-92551ec4a14e" providerId="ADAL" clId="{54CCF037-0F64-EC49-9776-404F688A7FE2}" dt="2023-08-24T21:46:55.612" v="1417"/>
        <pc:sldMkLst>
          <pc:docMk/>
          <pc:sldMk cId="391726270" sldId="1144"/>
        </pc:sldMkLst>
      </pc:sldChg>
      <pc:sldChg chg="del">
        <pc:chgData name="Mina Tahmasbi Arashloo" userId="b0e8bb3f-50de-44f7-8b43-92551ec4a14e" providerId="ADAL" clId="{54CCF037-0F64-EC49-9776-404F688A7FE2}" dt="2023-08-24T21:46:49.561" v="1416" actId="2696"/>
        <pc:sldMkLst>
          <pc:docMk/>
          <pc:sldMk cId="1667169451" sldId="1144"/>
        </pc:sldMkLst>
      </pc:sldChg>
      <pc:sldChg chg="del">
        <pc:chgData name="Mina Tahmasbi Arashloo" userId="b0e8bb3f-50de-44f7-8b43-92551ec4a14e" providerId="ADAL" clId="{54CCF037-0F64-EC49-9776-404F688A7FE2}" dt="2023-08-24T21:46:49.561" v="1416" actId="2696"/>
        <pc:sldMkLst>
          <pc:docMk/>
          <pc:sldMk cId="1373698865" sldId="1146"/>
        </pc:sldMkLst>
      </pc:sldChg>
      <pc:sldChg chg="add">
        <pc:chgData name="Mina Tahmasbi Arashloo" userId="b0e8bb3f-50de-44f7-8b43-92551ec4a14e" providerId="ADAL" clId="{54CCF037-0F64-EC49-9776-404F688A7FE2}" dt="2023-08-24T21:46:55.612" v="1417"/>
        <pc:sldMkLst>
          <pc:docMk/>
          <pc:sldMk cId="1927665494" sldId="1146"/>
        </pc:sldMkLst>
      </pc:sldChg>
      <pc:sldChg chg="del">
        <pc:chgData name="Mina Tahmasbi Arashloo" userId="b0e8bb3f-50de-44f7-8b43-92551ec4a14e" providerId="ADAL" clId="{54CCF037-0F64-EC49-9776-404F688A7FE2}" dt="2023-08-24T21:46:49.561" v="1416" actId="2696"/>
        <pc:sldMkLst>
          <pc:docMk/>
          <pc:sldMk cId="1353547016" sldId="1161"/>
        </pc:sldMkLst>
      </pc:sldChg>
      <pc:sldChg chg="add">
        <pc:chgData name="Mina Tahmasbi Arashloo" userId="b0e8bb3f-50de-44f7-8b43-92551ec4a14e" providerId="ADAL" clId="{54CCF037-0F64-EC49-9776-404F688A7FE2}" dt="2023-08-24T21:46:55.612" v="1417"/>
        <pc:sldMkLst>
          <pc:docMk/>
          <pc:sldMk cId="1475705362" sldId="1161"/>
        </pc:sldMkLst>
      </pc:sldChg>
      <pc:sldChg chg="modSp mod modAnim modNotesTx">
        <pc:chgData name="Mina Tahmasbi Arashloo" userId="b0e8bb3f-50de-44f7-8b43-92551ec4a14e" providerId="ADAL" clId="{54CCF037-0F64-EC49-9776-404F688A7FE2}" dt="2023-09-13T18:20:47.909" v="3623"/>
        <pc:sldMkLst>
          <pc:docMk/>
          <pc:sldMk cId="3328518594" sldId="1162"/>
        </pc:sldMkLst>
      </pc:sldChg>
      <pc:sldChg chg="delSp mod delAnim">
        <pc:chgData name="Mina Tahmasbi Arashloo" userId="b0e8bb3f-50de-44f7-8b43-92551ec4a14e" providerId="ADAL" clId="{54CCF037-0F64-EC49-9776-404F688A7FE2}" dt="2023-09-13T18:21:11.580" v="3624" actId="478"/>
        <pc:sldMkLst>
          <pc:docMk/>
          <pc:sldMk cId="3081174506" sldId="1163"/>
        </pc:sldMkLst>
      </pc:sldChg>
      <pc:sldChg chg="modSp">
        <pc:chgData name="Mina Tahmasbi Arashloo" userId="b0e8bb3f-50de-44f7-8b43-92551ec4a14e" providerId="ADAL" clId="{54CCF037-0F64-EC49-9776-404F688A7FE2}" dt="2023-09-13T18:21:42.066" v="3629" actId="20577"/>
        <pc:sldMkLst>
          <pc:docMk/>
          <pc:sldMk cId="3055900667" sldId="1164"/>
        </pc:sldMkLst>
      </pc:sldChg>
      <pc:sldChg chg="modSp mod modAnim">
        <pc:chgData name="Mina Tahmasbi Arashloo" userId="b0e8bb3f-50de-44f7-8b43-92551ec4a14e" providerId="ADAL" clId="{54CCF037-0F64-EC49-9776-404F688A7FE2}" dt="2023-09-13T18:24:17.067" v="3651" actId="14100"/>
        <pc:sldMkLst>
          <pc:docMk/>
          <pc:sldMk cId="1821891346" sldId="1165"/>
        </pc:sldMkLst>
      </pc:sldChg>
      <pc:sldChg chg="modSp modNotesTx">
        <pc:chgData name="Mina Tahmasbi Arashloo" userId="b0e8bb3f-50de-44f7-8b43-92551ec4a14e" providerId="ADAL" clId="{54CCF037-0F64-EC49-9776-404F688A7FE2}" dt="2023-09-13T18:24:21.756" v="3660" actId="20577"/>
        <pc:sldMkLst>
          <pc:docMk/>
          <pc:sldMk cId="1692208329" sldId="1166"/>
        </pc:sldMkLst>
      </pc:sldChg>
      <pc:sldChg chg="modSp add del mod">
        <pc:chgData name="Mina Tahmasbi Arashloo" userId="b0e8bb3f-50de-44f7-8b43-92551ec4a14e" providerId="ADAL" clId="{54CCF037-0F64-EC49-9776-404F688A7FE2}" dt="2023-08-24T21:59:10.381" v="2342" actId="20577"/>
        <pc:sldMkLst>
          <pc:docMk/>
          <pc:sldMk cId="397073794" sldId="1167"/>
        </pc:sldMkLst>
      </pc:sldChg>
      <pc:sldChg chg="add del">
        <pc:chgData name="Mina Tahmasbi Arashloo" userId="b0e8bb3f-50de-44f7-8b43-92551ec4a14e" providerId="ADAL" clId="{54CCF037-0F64-EC49-9776-404F688A7FE2}" dt="2023-08-24T22:00:31.610" v="2470"/>
        <pc:sldMkLst>
          <pc:docMk/>
          <pc:sldMk cId="2306501715" sldId="1168"/>
        </pc:sldMkLst>
      </pc:sldChg>
      <pc:sldChg chg="add del">
        <pc:chgData name="Mina Tahmasbi Arashloo" userId="b0e8bb3f-50de-44f7-8b43-92551ec4a14e" providerId="ADAL" clId="{54CCF037-0F64-EC49-9776-404F688A7FE2}" dt="2023-08-24T21:59:53.462" v="2447"/>
        <pc:sldMkLst>
          <pc:docMk/>
          <pc:sldMk cId="811476487" sldId="1169"/>
        </pc:sldMkLst>
      </pc:sldChg>
      <pc:sldChg chg="addSp delSp modSp add del mod addAnim delAnim modNotesTx">
        <pc:chgData name="Mina Tahmasbi Arashloo" userId="b0e8bb3f-50de-44f7-8b43-92551ec4a14e" providerId="ADAL" clId="{54CCF037-0F64-EC49-9776-404F688A7FE2}" dt="2023-09-13T18:38:05.623" v="3938" actId="478"/>
        <pc:sldMkLst>
          <pc:docMk/>
          <pc:sldMk cId="1781887903" sldId="1173"/>
        </pc:sldMkLst>
      </pc:sldChg>
      <pc:sldChg chg="modSp add del mod">
        <pc:chgData name="Mina Tahmasbi Arashloo" userId="b0e8bb3f-50de-44f7-8b43-92551ec4a14e" providerId="ADAL" clId="{54CCF037-0F64-EC49-9776-404F688A7FE2}" dt="2023-08-24T20:53:15.927" v="188" actId="27636"/>
        <pc:sldMkLst>
          <pc:docMk/>
          <pc:sldMk cId="524292350" sldId="1174"/>
        </pc:sldMkLst>
      </pc:sldChg>
      <pc:sldChg chg="modSp add del">
        <pc:chgData name="Mina Tahmasbi Arashloo" userId="b0e8bb3f-50de-44f7-8b43-92551ec4a14e" providerId="ADAL" clId="{54CCF037-0F64-EC49-9776-404F688A7FE2}" dt="2023-08-24T20:53:56.119" v="189" actId="2696"/>
        <pc:sldMkLst>
          <pc:docMk/>
          <pc:sldMk cId="1288379242" sldId="1175"/>
        </pc:sldMkLst>
      </pc:sldChg>
      <pc:sldChg chg="del">
        <pc:chgData name="Mina Tahmasbi Arashloo" userId="b0e8bb3f-50de-44f7-8b43-92551ec4a14e" providerId="ADAL" clId="{54CCF037-0F64-EC49-9776-404F688A7FE2}" dt="2023-08-24T21:46:49.561" v="1416" actId="2696"/>
        <pc:sldMkLst>
          <pc:docMk/>
          <pc:sldMk cId="2258935287" sldId="1215"/>
        </pc:sldMkLst>
      </pc:sldChg>
      <pc:sldChg chg="add">
        <pc:chgData name="Mina Tahmasbi Arashloo" userId="b0e8bb3f-50de-44f7-8b43-92551ec4a14e" providerId="ADAL" clId="{54CCF037-0F64-EC49-9776-404F688A7FE2}" dt="2023-08-24T21:46:55.612" v="1417"/>
        <pc:sldMkLst>
          <pc:docMk/>
          <pc:sldMk cId="3000640625" sldId="1215"/>
        </pc:sldMkLst>
      </pc:sldChg>
      <pc:sldChg chg="new del">
        <pc:chgData name="Mina Tahmasbi Arashloo" userId="b0e8bb3f-50de-44f7-8b43-92551ec4a14e" providerId="ADAL" clId="{54CCF037-0F64-EC49-9776-404F688A7FE2}" dt="2023-08-24T20:32:21.761" v="1" actId="2696"/>
        <pc:sldMkLst>
          <pc:docMk/>
          <pc:sldMk cId="1294170678" sldId="1252"/>
        </pc:sldMkLst>
      </pc:sldChg>
      <pc:sldChg chg="addSp delSp modSp add mod">
        <pc:chgData name="Mina Tahmasbi Arashloo" userId="b0e8bb3f-50de-44f7-8b43-92551ec4a14e" providerId="ADAL" clId="{54CCF037-0F64-EC49-9776-404F688A7FE2}" dt="2023-09-13T18:14:35.150" v="3464" actId="478"/>
        <pc:sldMkLst>
          <pc:docMk/>
          <pc:sldMk cId="3548095989" sldId="1252"/>
        </pc:sldMkLst>
      </pc:sldChg>
      <pc:sldChg chg="add">
        <pc:chgData name="Mina Tahmasbi Arashloo" userId="b0e8bb3f-50de-44f7-8b43-92551ec4a14e" providerId="ADAL" clId="{54CCF037-0F64-EC49-9776-404F688A7FE2}" dt="2023-08-24T20:32:23.850" v="2"/>
        <pc:sldMkLst>
          <pc:docMk/>
          <pc:sldMk cId="1308569532" sldId="1253"/>
        </pc:sldMkLst>
      </pc:sldChg>
      <pc:sldChg chg="modSp add mod">
        <pc:chgData name="Mina Tahmasbi Arashloo" userId="b0e8bb3f-50de-44f7-8b43-92551ec4a14e" providerId="ADAL" clId="{54CCF037-0F64-EC49-9776-404F688A7FE2}" dt="2023-09-13T18:13:34.832" v="3460" actId="27636"/>
        <pc:sldMkLst>
          <pc:docMk/>
          <pc:sldMk cId="89535849" sldId="1254"/>
        </pc:sldMkLst>
      </pc:sldChg>
      <pc:sldChg chg="addSp modSp new mod">
        <pc:chgData name="Mina Tahmasbi Arashloo" userId="b0e8bb3f-50de-44f7-8b43-92551ec4a14e" providerId="ADAL" clId="{54CCF037-0F64-EC49-9776-404F688A7FE2}" dt="2023-09-13T18:42:25.008" v="4234" actId="20577"/>
        <pc:sldMkLst>
          <pc:docMk/>
          <pc:sldMk cId="2071174981" sldId="1255"/>
        </pc:sldMkLst>
      </pc:sldChg>
      <pc:sldChg chg="modSp new mod">
        <pc:chgData name="Mina Tahmasbi Arashloo" userId="b0e8bb3f-50de-44f7-8b43-92551ec4a14e" providerId="ADAL" clId="{54CCF037-0F64-EC49-9776-404F688A7FE2}" dt="2023-08-24T20:57:02" v="210" actId="20577"/>
        <pc:sldMkLst>
          <pc:docMk/>
          <pc:sldMk cId="3788469983" sldId="1256"/>
        </pc:sldMkLst>
      </pc:sldChg>
      <pc:sldChg chg="add del">
        <pc:chgData name="Mina Tahmasbi Arashloo" userId="b0e8bb3f-50de-44f7-8b43-92551ec4a14e" providerId="ADAL" clId="{54CCF037-0F64-EC49-9776-404F688A7FE2}" dt="2023-08-24T21:04:22.571" v="238"/>
        <pc:sldMkLst>
          <pc:docMk/>
          <pc:sldMk cId="986057685" sldId="1257"/>
        </pc:sldMkLst>
      </pc:sldChg>
      <pc:sldChg chg="new del">
        <pc:chgData name="Mina Tahmasbi Arashloo" userId="b0e8bb3f-50de-44f7-8b43-92551ec4a14e" providerId="ADAL" clId="{54CCF037-0F64-EC49-9776-404F688A7FE2}" dt="2023-08-24T21:03:38.498" v="213" actId="2696"/>
        <pc:sldMkLst>
          <pc:docMk/>
          <pc:sldMk cId="1659162785" sldId="1257"/>
        </pc:sldMkLst>
      </pc:sldChg>
      <pc:sldChg chg="modSp add mod">
        <pc:chgData name="Mina Tahmasbi Arashloo" userId="b0e8bb3f-50de-44f7-8b43-92551ec4a14e" providerId="ADAL" clId="{54CCF037-0F64-EC49-9776-404F688A7FE2}" dt="2023-08-24T21:05:20.463" v="260" actId="14"/>
        <pc:sldMkLst>
          <pc:docMk/>
          <pc:sldMk cId="3171913432" sldId="1257"/>
        </pc:sldMkLst>
      </pc:sldChg>
      <pc:sldChg chg="delSp modSp add mod ord">
        <pc:chgData name="Mina Tahmasbi Arashloo" userId="b0e8bb3f-50de-44f7-8b43-92551ec4a14e" providerId="ADAL" clId="{54CCF037-0F64-EC49-9776-404F688A7FE2}" dt="2023-09-13T18:45:29.601" v="4293" actId="20577"/>
        <pc:sldMkLst>
          <pc:docMk/>
          <pc:sldMk cId="3791618692" sldId="1258"/>
        </pc:sldMkLst>
      </pc:sldChg>
      <pc:sldChg chg="delSp modSp add mod ord modAnim">
        <pc:chgData name="Mina Tahmasbi Arashloo" userId="b0e8bb3f-50de-44f7-8b43-92551ec4a14e" providerId="ADAL" clId="{54CCF037-0F64-EC49-9776-404F688A7FE2}" dt="2023-09-13T18:48:19.239" v="4295" actId="20577"/>
        <pc:sldMkLst>
          <pc:docMk/>
          <pc:sldMk cId="2183169605" sldId="1259"/>
        </pc:sldMkLst>
      </pc:sldChg>
      <pc:sldChg chg="delSp modSp add del mod ord delAnim">
        <pc:chgData name="Mina Tahmasbi Arashloo" userId="b0e8bb3f-50de-44f7-8b43-92551ec4a14e" providerId="ADAL" clId="{54CCF037-0F64-EC49-9776-404F688A7FE2}" dt="2023-09-13T21:18:49.411" v="4774" actId="2696"/>
        <pc:sldMkLst>
          <pc:docMk/>
          <pc:sldMk cId="1592464489" sldId="1260"/>
        </pc:sldMkLst>
      </pc:sldChg>
      <pc:sldChg chg="add del">
        <pc:chgData name="Mina Tahmasbi Arashloo" userId="b0e8bb3f-50de-44f7-8b43-92551ec4a14e" providerId="ADAL" clId="{54CCF037-0F64-EC49-9776-404F688A7FE2}" dt="2023-08-24T21:24:34.301" v="789" actId="2696"/>
        <pc:sldMkLst>
          <pc:docMk/>
          <pc:sldMk cId="3645464972" sldId="1260"/>
        </pc:sldMkLst>
      </pc:sldChg>
      <pc:sldChg chg="delSp modSp add del mod modAnim">
        <pc:chgData name="Mina Tahmasbi Arashloo" userId="b0e8bb3f-50de-44f7-8b43-92551ec4a14e" providerId="ADAL" clId="{54CCF037-0F64-EC49-9776-404F688A7FE2}" dt="2023-08-24T21:34:15.490" v="953" actId="2696"/>
        <pc:sldMkLst>
          <pc:docMk/>
          <pc:sldMk cId="1369349541" sldId="1261"/>
        </pc:sldMkLst>
      </pc:sldChg>
      <pc:sldChg chg="add del">
        <pc:chgData name="Mina Tahmasbi Arashloo" userId="b0e8bb3f-50de-44f7-8b43-92551ec4a14e" providerId="ADAL" clId="{54CCF037-0F64-EC49-9776-404F688A7FE2}" dt="2023-08-24T21:24:34.301" v="789" actId="2696"/>
        <pc:sldMkLst>
          <pc:docMk/>
          <pc:sldMk cId="2855391321" sldId="1261"/>
        </pc:sldMkLst>
      </pc:sldChg>
      <pc:sldChg chg="modSp add del mod ord">
        <pc:chgData name="Mina Tahmasbi Arashloo" userId="b0e8bb3f-50de-44f7-8b43-92551ec4a14e" providerId="ADAL" clId="{54CCF037-0F64-EC49-9776-404F688A7FE2}" dt="2023-09-13T21:27:43.397" v="4861" actId="2696"/>
        <pc:sldMkLst>
          <pc:docMk/>
          <pc:sldMk cId="687950573" sldId="1262"/>
        </pc:sldMkLst>
      </pc:sldChg>
      <pc:sldChg chg="delSp modSp add mod modAnim modNotesTx">
        <pc:chgData name="Mina Tahmasbi Arashloo" userId="b0e8bb3f-50de-44f7-8b43-92551ec4a14e" providerId="ADAL" clId="{54CCF037-0F64-EC49-9776-404F688A7FE2}" dt="2023-09-13T20:47:29.443" v="4336" actId="20577"/>
        <pc:sldMkLst>
          <pc:docMk/>
          <pc:sldMk cId="265905604" sldId="1263"/>
        </pc:sldMkLst>
      </pc:sldChg>
      <pc:sldChg chg="add del">
        <pc:chgData name="Mina Tahmasbi Arashloo" userId="b0e8bb3f-50de-44f7-8b43-92551ec4a14e" providerId="ADAL" clId="{54CCF037-0F64-EC49-9776-404F688A7FE2}" dt="2023-09-13T21:07:01.131" v="4630" actId="2696"/>
        <pc:sldMkLst>
          <pc:docMk/>
          <pc:sldMk cId="1595681413" sldId="1264"/>
        </pc:sldMkLst>
      </pc:sldChg>
      <pc:sldChg chg="modSp new del mod">
        <pc:chgData name="Mina Tahmasbi Arashloo" userId="b0e8bb3f-50de-44f7-8b43-92551ec4a14e" providerId="ADAL" clId="{54CCF037-0F64-EC49-9776-404F688A7FE2}" dt="2023-08-24T21:35:05.076" v="971" actId="2696"/>
        <pc:sldMkLst>
          <pc:docMk/>
          <pc:sldMk cId="2311546038" sldId="1265"/>
        </pc:sldMkLst>
      </pc:sldChg>
      <pc:sldChg chg="addSp modSp new mod">
        <pc:chgData name="Mina Tahmasbi Arashloo" userId="b0e8bb3f-50de-44f7-8b43-92551ec4a14e" providerId="ADAL" clId="{54CCF037-0F64-EC49-9776-404F688A7FE2}" dt="2023-08-24T21:37:56.396" v="1235" actId="20577"/>
        <pc:sldMkLst>
          <pc:docMk/>
          <pc:sldMk cId="2710496539" sldId="1265"/>
        </pc:sldMkLst>
      </pc:sldChg>
      <pc:sldChg chg="modSp add ord modAnim">
        <pc:chgData name="Mina Tahmasbi Arashloo" userId="b0e8bb3f-50de-44f7-8b43-92551ec4a14e" providerId="ADAL" clId="{54CCF037-0F64-EC49-9776-404F688A7FE2}" dt="2023-08-24T21:40:43.109" v="1238" actId="20578"/>
        <pc:sldMkLst>
          <pc:docMk/>
          <pc:sldMk cId="3389443443" sldId="1266"/>
        </pc:sldMkLst>
      </pc:sldChg>
      <pc:sldChg chg="modSp add mod modAnim">
        <pc:chgData name="Mina Tahmasbi Arashloo" userId="b0e8bb3f-50de-44f7-8b43-92551ec4a14e" providerId="ADAL" clId="{54CCF037-0F64-EC49-9776-404F688A7FE2}" dt="2023-08-24T21:41:19.924" v="1291" actId="20577"/>
        <pc:sldMkLst>
          <pc:docMk/>
          <pc:sldMk cId="2771967150" sldId="1267"/>
        </pc:sldMkLst>
      </pc:sldChg>
      <pc:sldChg chg="add">
        <pc:chgData name="Mina Tahmasbi Arashloo" userId="b0e8bb3f-50de-44f7-8b43-92551ec4a14e" providerId="ADAL" clId="{54CCF037-0F64-EC49-9776-404F688A7FE2}" dt="2023-08-24T21:50:45.606" v="1501"/>
        <pc:sldMkLst>
          <pc:docMk/>
          <pc:sldMk cId="1401848868" sldId="1268"/>
        </pc:sldMkLst>
      </pc:sldChg>
      <pc:sldChg chg="modSp new del mod">
        <pc:chgData name="Mina Tahmasbi Arashloo" userId="b0e8bb3f-50de-44f7-8b43-92551ec4a14e" providerId="ADAL" clId="{54CCF037-0F64-EC49-9776-404F688A7FE2}" dt="2023-08-24T21:50:33.271" v="1498" actId="2696"/>
        <pc:sldMkLst>
          <pc:docMk/>
          <pc:sldMk cId="4108396983" sldId="1268"/>
        </pc:sldMkLst>
      </pc:sldChg>
      <pc:sldChg chg="addSp modSp new del mod">
        <pc:chgData name="Mina Tahmasbi Arashloo" userId="b0e8bb3f-50de-44f7-8b43-92551ec4a14e" providerId="ADAL" clId="{54CCF037-0F64-EC49-9776-404F688A7FE2}" dt="2023-09-13T18:42:29.113" v="4235" actId="2696"/>
        <pc:sldMkLst>
          <pc:docMk/>
          <pc:sldMk cId="3265397575" sldId="1269"/>
        </pc:sldMkLst>
      </pc:sldChg>
      <pc:sldChg chg="modSp new mod">
        <pc:chgData name="Mina Tahmasbi Arashloo" userId="b0e8bb3f-50de-44f7-8b43-92551ec4a14e" providerId="ADAL" clId="{54CCF037-0F64-EC49-9776-404F688A7FE2}" dt="2023-08-24T21:50:36.440" v="1500" actId="20577"/>
        <pc:sldMkLst>
          <pc:docMk/>
          <pc:sldMk cId="2311194884" sldId="1270"/>
        </pc:sldMkLst>
      </pc:sldChg>
      <pc:sldChg chg="delSp modSp new mod">
        <pc:chgData name="Mina Tahmasbi Arashloo" userId="b0e8bb3f-50de-44f7-8b43-92551ec4a14e" providerId="ADAL" clId="{54CCF037-0F64-EC49-9776-404F688A7FE2}" dt="2023-08-24T21:55:32.062" v="1785" actId="20577"/>
        <pc:sldMkLst>
          <pc:docMk/>
          <pc:sldMk cId="1738946165" sldId="1271"/>
        </pc:sldMkLst>
      </pc:sldChg>
      <pc:sldChg chg="modSp new mod">
        <pc:chgData name="Mina Tahmasbi Arashloo" userId="b0e8bb3f-50de-44f7-8b43-92551ec4a14e" providerId="ADAL" clId="{54CCF037-0F64-EC49-9776-404F688A7FE2}" dt="2023-08-24T21:54:49.495" v="1681" actId="20577"/>
        <pc:sldMkLst>
          <pc:docMk/>
          <pc:sldMk cId="3050181633" sldId="1272"/>
        </pc:sldMkLst>
      </pc:sldChg>
      <pc:sldChg chg="modSp new mod">
        <pc:chgData name="Mina Tahmasbi Arashloo" userId="b0e8bb3f-50de-44f7-8b43-92551ec4a14e" providerId="ADAL" clId="{54CCF037-0F64-EC49-9776-404F688A7FE2}" dt="2023-08-24T21:54:59.509" v="1694" actId="20577"/>
        <pc:sldMkLst>
          <pc:docMk/>
          <pc:sldMk cId="1453196619" sldId="1273"/>
        </pc:sldMkLst>
      </pc:sldChg>
      <pc:sldChg chg="modSp new mod">
        <pc:chgData name="Mina Tahmasbi Arashloo" userId="b0e8bb3f-50de-44f7-8b43-92551ec4a14e" providerId="ADAL" clId="{54CCF037-0F64-EC49-9776-404F688A7FE2}" dt="2023-08-24T21:55:11.332" v="1726" actId="20577"/>
        <pc:sldMkLst>
          <pc:docMk/>
          <pc:sldMk cId="3934446022" sldId="1274"/>
        </pc:sldMkLst>
      </pc:sldChg>
      <pc:sldChg chg="modSp new mod">
        <pc:chgData name="Mina Tahmasbi Arashloo" userId="b0e8bb3f-50de-44f7-8b43-92551ec4a14e" providerId="ADAL" clId="{54CCF037-0F64-EC49-9776-404F688A7FE2}" dt="2023-08-24T21:55:22.076" v="1742" actId="20577"/>
        <pc:sldMkLst>
          <pc:docMk/>
          <pc:sldMk cId="1685878681" sldId="1275"/>
        </pc:sldMkLst>
      </pc:sldChg>
      <pc:sldChg chg="modSp new mod">
        <pc:chgData name="Mina Tahmasbi Arashloo" userId="b0e8bb3f-50de-44f7-8b43-92551ec4a14e" providerId="ADAL" clId="{54CCF037-0F64-EC49-9776-404F688A7FE2}" dt="2023-08-24T21:55:43.719" v="1798" actId="20577"/>
        <pc:sldMkLst>
          <pc:docMk/>
          <pc:sldMk cId="190812866" sldId="1276"/>
        </pc:sldMkLst>
      </pc:sldChg>
      <pc:sldChg chg="addSp delSp modSp new mod">
        <pc:chgData name="Mina Tahmasbi Arashloo" userId="b0e8bb3f-50de-44f7-8b43-92551ec4a14e" providerId="ADAL" clId="{54CCF037-0F64-EC49-9776-404F688A7FE2}" dt="2023-08-24T21:58:44.963" v="2307" actId="20577"/>
        <pc:sldMkLst>
          <pc:docMk/>
          <pc:sldMk cId="1433808073" sldId="1277"/>
        </pc:sldMkLst>
      </pc:sldChg>
      <pc:sldChg chg="addSp delSp modSp add mod">
        <pc:chgData name="Mina Tahmasbi Arashloo" userId="b0e8bb3f-50de-44f7-8b43-92551ec4a14e" providerId="ADAL" clId="{54CCF037-0F64-EC49-9776-404F688A7FE2}" dt="2023-08-24T21:57:13.233" v="2033" actId="1076"/>
        <pc:sldMkLst>
          <pc:docMk/>
          <pc:sldMk cId="3212907023" sldId="1278"/>
        </pc:sldMkLst>
      </pc:sldChg>
      <pc:sldChg chg="addSp modSp new mod">
        <pc:chgData name="Mina Tahmasbi Arashloo" userId="b0e8bb3f-50de-44f7-8b43-92551ec4a14e" providerId="ADAL" clId="{54CCF037-0F64-EC49-9776-404F688A7FE2}" dt="2023-08-24T21:59:31.072" v="2444" actId="20577"/>
        <pc:sldMkLst>
          <pc:docMk/>
          <pc:sldMk cId="521245084" sldId="1279"/>
        </pc:sldMkLst>
      </pc:sldChg>
      <pc:sldChg chg="new del">
        <pc:chgData name="Mina Tahmasbi Arashloo" userId="b0e8bb3f-50de-44f7-8b43-92551ec4a14e" providerId="ADAL" clId="{54CCF037-0F64-EC49-9776-404F688A7FE2}" dt="2023-08-24T21:58:58.678" v="2310" actId="2696"/>
        <pc:sldMkLst>
          <pc:docMk/>
          <pc:sldMk cId="917114211" sldId="1279"/>
        </pc:sldMkLst>
      </pc:sldChg>
      <pc:sldChg chg="add del">
        <pc:chgData name="Mina Tahmasbi Arashloo" userId="b0e8bb3f-50de-44f7-8b43-92551ec4a14e" providerId="ADAL" clId="{54CCF037-0F64-EC49-9776-404F688A7FE2}" dt="2023-08-24T21:59:50.530" v="2446"/>
        <pc:sldMkLst>
          <pc:docMk/>
          <pc:sldMk cId="660618876" sldId="1280"/>
        </pc:sldMkLst>
      </pc:sldChg>
      <pc:sldChg chg="modSp add mod">
        <pc:chgData name="Mina Tahmasbi Arashloo" userId="b0e8bb3f-50de-44f7-8b43-92551ec4a14e" providerId="ADAL" clId="{54CCF037-0F64-EC49-9776-404F688A7FE2}" dt="2023-08-24T22:03:41.954" v="3269" actId="20577"/>
        <pc:sldMkLst>
          <pc:docMk/>
          <pc:sldMk cId="3019099318" sldId="1280"/>
        </pc:sldMkLst>
      </pc:sldChg>
      <pc:sldChg chg="modSp new mod">
        <pc:chgData name="Mina Tahmasbi Arashloo" userId="b0e8bb3f-50de-44f7-8b43-92551ec4a14e" providerId="ADAL" clId="{54CCF037-0F64-EC49-9776-404F688A7FE2}" dt="2023-08-24T22:02:46.714" v="3071" actId="20577"/>
        <pc:sldMkLst>
          <pc:docMk/>
          <pc:sldMk cId="2287627300" sldId="1281"/>
        </pc:sldMkLst>
      </pc:sldChg>
      <pc:sldChg chg="addSp delSp modSp add mod modAnim">
        <pc:chgData name="Mina Tahmasbi Arashloo" userId="b0e8bb3f-50de-44f7-8b43-92551ec4a14e" providerId="ADAL" clId="{54CCF037-0F64-EC49-9776-404F688A7FE2}" dt="2023-09-13T18:19:38.312" v="3618"/>
        <pc:sldMkLst>
          <pc:docMk/>
          <pc:sldMk cId="640198499" sldId="1282"/>
        </pc:sldMkLst>
      </pc:sldChg>
      <pc:sldChg chg="addSp delSp modSp add del mod addAnim delAnim modAnim">
        <pc:chgData name="Mina Tahmasbi Arashloo" userId="b0e8bb3f-50de-44f7-8b43-92551ec4a14e" providerId="ADAL" clId="{54CCF037-0F64-EC49-9776-404F688A7FE2}" dt="2023-09-13T18:30:50.574" v="3715"/>
        <pc:sldMkLst>
          <pc:docMk/>
          <pc:sldMk cId="1032040108" sldId="1283"/>
        </pc:sldMkLst>
      </pc:sldChg>
      <pc:sldChg chg="addSp delSp modSp add mod modAnim">
        <pc:chgData name="Mina Tahmasbi Arashloo" userId="b0e8bb3f-50de-44f7-8b43-92551ec4a14e" providerId="ADAL" clId="{54CCF037-0F64-EC49-9776-404F688A7FE2}" dt="2023-09-13T18:37:48.973" v="3937"/>
        <pc:sldMkLst>
          <pc:docMk/>
          <pc:sldMk cId="4044711110" sldId="1283"/>
        </pc:sldMkLst>
      </pc:sldChg>
      <pc:sldChg chg="modSp add del mod">
        <pc:chgData name="Mina Tahmasbi Arashloo" userId="b0e8bb3f-50de-44f7-8b43-92551ec4a14e" providerId="ADAL" clId="{54CCF037-0F64-EC49-9776-404F688A7FE2}" dt="2023-09-13T18:43:19.355" v="4255" actId="2696"/>
        <pc:sldMkLst>
          <pc:docMk/>
          <pc:sldMk cId="564542919" sldId="1284"/>
        </pc:sldMkLst>
      </pc:sldChg>
      <pc:sldChg chg="delSp modSp add modAnim">
        <pc:chgData name="Mina Tahmasbi Arashloo" userId="b0e8bb3f-50de-44f7-8b43-92551ec4a14e" providerId="ADAL" clId="{54CCF037-0F64-EC49-9776-404F688A7FE2}" dt="2023-09-13T20:47:31.510" v="4337" actId="20577"/>
        <pc:sldMkLst>
          <pc:docMk/>
          <pc:sldMk cId="975854197" sldId="1284"/>
        </pc:sldMkLst>
      </pc:sldChg>
      <pc:sldChg chg="add del">
        <pc:chgData name="Mina Tahmasbi Arashloo" userId="b0e8bb3f-50de-44f7-8b43-92551ec4a14e" providerId="ADAL" clId="{54CCF037-0F64-EC49-9776-404F688A7FE2}" dt="2023-09-13T21:06:25.964" v="4629" actId="2696"/>
        <pc:sldMkLst>
          <pc:docMk/>
          <pc:sldMk cId="746554359" sldId="1285"/>
        </pc:sldMkLst>
      </pc:sldChg>
      <pc:sldChg chg="add">
        <pc:chgData name="Mina Tahmasbi Arashloo" userId="b0e8bb3f-50de-44f7-8b43-92551ec4a14e" providerId="ADAL" clId="{54CCF037-0F64-EC49-9776-404F688A7FE2}" dt="2023-09-13T21:07:10.519" v="4631"/>
        <pc:sldMkLst>
          <pc:docMk/>
          <pc:sldMk cId="2550925844" sldId="1285"/>
        </pc:sldMkLst>
      </pc:sldChg>
      <pc:sldChg chg="modSp add mod">
        <pc:chgData name="Mina Tahmasbi Arashloo" userId="b0e8bb3f-50de-44f7-8b43-92551ec4a14e" providerId="ADAL" clId="{54CCF037-0F64-EC49-9776-404F688A7FE2}" dt="2023-09-13T21:08:04.219" v="4634" actId="207"/>
        <pc:sldMkLst>
          <pc:docMk/>
          <pc:sldMk cId="1586075646" sldId="1286"/>
        </pc:sldMkLst>
      </pc:sldChg>
      <pc:sldChg chg="modSp add mod">
        <pc:chgData name="Mina Tahmasbi Arashloo" userId="b0e8bb3f-50de-44f7-8b43-92551ec4a14e" providerId="ADAL" clId="{54CCF037-0F64-EC49-9776-404F688A7FE2}" dt="2023-09-13T21:26:23.376" v="4789" actId="20577"/>
        <pc:sldMkLst>
          <pc:docMk/>
          <pc:sldMk cId="478279117" sldId="1287"/>
        </pc:sldMkLst>
      </pc:sldChg>
      <pc:sldChg chg="modSp add mod">
        <pc:chgData name="Mina Tahmasbi Arashloo" userId="b0e8bb3f-50de-44f7-8b43-92551ec4a14e" providerId="ADAL" clId="{54CCF037-0F64-EC49-9776-404F688A7FE2}" dt="2023-09-13T21:26:38.695" v="4795" actId="207"/>
        <pc:sldMkLst>
          <pc:docMk/>
          <pc:sldMk cId="3137475986" sldId="1288"/>
        </pc:sldMkLst>
      </pc:sldChg>
      <pc:sldChg chg="modSp add">
        <pc:chgData name="Mina Tahmasbi Arashloo" userId="b0e8bb3f-50de-44f7-8b43-92551ec4a14e" providerId="ADAL" clId="{54CCF037-0F64-EC49-9776-404F688A7FE2}" dt="2023-09-13T21:26:50.741" v="4796"/>
        <pc:sldMkLst>
          <pc:docMk/>
          <pc:sldMk cId="882787982" sldId="1289"/>
        </pc:sldMkLst>
      </pc:sldChg>
      <pc:sldChg chg="modSp add mod">
        <pc:chgData name="Mina Tahmasbi Arashloo" userId="b0e8bb3f-50de-44f7-8b43-92551ec4a14e" providerId="ADAL" clId="{54CCF037-0F64-EC49-9776-404F688A7FE2}" dt="2023-09-13T21:27:40.774" v="4860" actId="20577"/>
        <pc:sldMkLst>
          <pc:docMk/>
          <pc:sldMk cId="1011664128" sldId="1290"/>
        </pc:sldMkLst>
      </pc:sldChg>
    </pc:docChg>
  </pc:docChgLst>
  <pc:docChgLst>
    <pc:chgData name="Mina Tahmasbi Arashloo" userId="b0e8bb3f-50de-44f7-8b43-92551ec4a14e" providerId="ADAL" clId="{2CF6EB30-63E2-F745-929E-10E440183DEE}"/>
    <pc:docChg chg="undo custSel delSld modSld">
      <pc:chgData name="Mina Tahmasbi Arashloo" userId="b0e8bb3f-50de-44f7-8b43-92551ec4a14e" providerId="ADAL" clId="{2CF6EB30-63E2-F745-929E-10E440183DEE}" dt="2023-09-18T18:53:15.448" v="98"/>
      <pc:docMkLst>
        <pc:docMk/>
      </pc:docMkLst>
      <pc:sldChg chg="addSp delSp modSp mod addAnim delAnim">
        <pc:chgData name="Mina Tahmasbi Arashloo" userId="b0e8bb3f-50de-44f7-8b43-92551ec4a14e" providerId="ADAL" clId="{2CF6EB30-63E2-F745-929E-10E440183DEE}" dt="2023-09-14T18:53:30.794" v="13" actId="478"/>
        <pc:sldMkLst>
          <pc:docMk/>
          <pc:sldMk cId="716890011" sldId="1080"/>
        </pc:sldMkLst>
      </pc:sldChg>
      <pc:sldChg chg="del">
        <pc:chgData name="Mina Tahmasbi Arashloo" userId="b0e8bb3f-50de-44f7-8b43-92551ec4a14e" providerId="ADAL" clId="{2CF6EB30-63E2-F745-929E-10E440183DEE}" dt="2023-09-14T16:05:33.060" v="0" actId="2696"/>
        <pc:sldMkLst>
          <pc:docMk/>
          <pc:sldMk cId="3313424199" sldId="1082"/>
        </pc:sldMkLst>
      </pc:sldChg>
      <pc:sldChg chg="addSp modSp mod modAnim">
        <pc:chgData name="Mina Tahmasbi Arashloo" userId="b0e8bb3f-50de-44f7-8b43-92551ec4a14e" providerId="ADAL" clId="{2CF6EB30-63E2-F745-929E-10E440183DEE}" dt="2023-09-18T18:53:15.448" v="98"/>
        <pc:sldMkLst>
          <pc:docMk/>
          <pc:sldMk cId="153470251" sldId="1100"/>
        </pc:sldMkLst>
      </pc:sldChg>
      <pc:sldChg chg="delSp mod delAnim">
        <pc:chgData name="Mina Tahmasbi Arashloo" userId="b0e8bb3f-50de-44f7-8b43-92551ec4a14e" providerId="ADAL" clId="{2CF6EB30-63E2-F745-929E-10E440183DEE}" dt="2023-09-14T18:53:21.640" v="10" actId="478"/>
        <pc:sldMkLst>
          <pc:docMk/>
          <pc:sldMk cId="3171913432" sldId="1257"/>
        </pc:sldMkLst>
      </pc:sldChg>
    </pc:docChg>
  </pc:docChgLst>
  <pc:docChgLst>
    <pc:chgData name="Bo Sun" userId="31b16fb7-bcee-4647-8b7b-d01717a35a69" providerId="ADAL" clId="{98C76E47-BEFA-47E5-A5F5-0267F5B65103}"/>
    <pc:docChg chg="custSel modSld">
      <pc:chgData name="Bo Sun" userId="31b16fb7-bcee-4647-8b7b-d01717a35a69" providerId="ADAL" clId="{98C76E47-BEFA-47E5-A5F5-0267F5B65103}" dt="2024-09-10T19:33:32.062" v="26" actId="13926"/>
      <pc:docMkLst>
        <pc:docMk/>
      </pc:docMkLst>
      <pc:sldChg chg="modSp mod">
        <pc:chgData name="Bo Sun" userId="31b16fb7-bcee-4647-8b7b-d01717a35a69" providerId="ADAL" clId="{98C76E47-BEFA-47E5-A5F5-0267F5B65103}" dt="2024-09-06T15:19:46.490" v="11" actId="27636"/>
        <pc:sldMkLst>
          <pc:docMk/>
          <pc:sldMk cId="2885702084" sldId="1172"/>
        </pc:sldMkLst>
      </pc:sldChg>
      <pc:sldChg chg="modSp mod">
        <pc:chgData name="Bo Sun" userId="31b16fb7-bcee-4647-8b7b-d01717a35a69" providerId="ADAL" clId="{98C76E47-BEFA-47E5-A5F5-0267F5B65103}" dt="2024-09-10T19:33:32.062" v="26" actId="13926"/>
        <pc:sldMkLst>
          <pc:docMk/>
          <pc:sldMk cId="1921476352" sldId="1355"/>
        </pc:sldMkLst>
      </pc:sldChg>
      <pc:sldChg chg="modSp">
        <pc:chgData name="Bo Sun" userId="31b16fb7-bcee-4647-8b7b-d01717a35a69" providerId="ADAL" clId="{98C76E47-BEFA-47E5-A5F5-0267F5B65103}" dt="2024-09-06T15:22:21.644" v="25" actId="20577"/>
        <pc:sldMkLst>
          <pc:docMk/>
          <pc:sldMk cId="1782340720" sldId="1356"/>
        </pc:sldMkLst>
      </pc:sldChg>
      <pc:sldChg chg="modSp">
        <pc:chgData name="Bo Sun" userId="31b16fb7-bcee-4647-8b7b-d01717a35a69" providerId="ADAL" clId="{98C76E47-BEFA-47E5-A5F5-0267F5B65103}" dt="2024-09-06T15:22:01.991" v="21" actId="20577"/>
        <pc:sldMkLst>
          <pc:docMk/>
          <pc:sldMk cId="105579025" sldId="1357"/>
        </pc:sldMkLst>
      </pc:sldChg>
      <pc:sldChg chg="modSp mod modShow">
        <pc:chgData name="Bo Sun" userId="31b16fb7-bcee-4647-8b7b-d01717a35a69" providerId="ADAL" clId="{98C76E47-BEFA-47E5-A5F5-0267F5B65103}" dt="2024-09-06T15:22:12.165" v="24" actId="20577"/>
        <pc:sldMkLst>
          <pc:docMk/>
          <pc:sldMk cId="712040652" sldId="1360"/>
        </pc:sldMkLst>
      </pc:sldChg>
    </pc:docChg>
  </pc:docChgLst>
  <pc:docChgLst>
    <pc:chgData name="Mina Tahmasbi Arashloo" userId="b0e8bb3f-50de-44f7-8b43-92551ec4a14e" providerId="ADAL" clId="{935DA28D-5D06-1542-96CF-E47B0B2D363D}"/>
    <pc:docChg chg="undo custSel addSld modSld">
      <pc:chgData name="Mina Tahmasbi Arashloo" userId="b0e8bb3f-50de-44f7-8b43-92551ec4a14e" providerId="ADAL" clId="{935DA28D-5D06-1542-96CF-E47B0B2D363D}" dt="2024-07-02T18:51:34.551" v="252" actId="27636"/>
      <pc:docMkLst>
        <pc:docMk/>
      </pc:docMkLst>
      <pc:sldChg chg="modSp mod modAnim">
        <pc:chgData name="Mina Tahmasbi Arashloo" userId="b0e8bb3f-50de-44f7-8b43-92551ec4a14e" providerId="ADAL" clId="{935DA28D-5D06-1542-96CF-E47B0B2D363D}" dt="2024-07-02T18:43:07.450" v="93" actId="20577"/>
        <pc:sldMkLst>
          <pc:docMk/>
          <pc:sldMk cId="4115819860" sldId="1008"/>
        </pc:sldMkLst>
      </pc:sldChg>
      <pc:sldChg chg="modNotesTx">
        <pc:chgData name="Mina Tahmasbi Arashloo" userId="b0e8bb3f-50de-44f7-8b43-92551ec4a14e" providerId="ADAL" clId="{935DA28D-5D06-1542-96CF-E47B0B2D363D}" dt="2024-07-02T18:34:57.653" v="31" actId="20577"/>
        <pc:sldMkLst>
          <pc:docMk/>
          <pc:sldMk cId="636725116" sldId="1068"/>
        </pc:sldMkLst>
      </pc:sldChg>
      <pc:sldChg chg="modSp mod">
        <pc:chgData name="Mina Tahmasbi Arashloo" userId="b0e8bb3f-50de-44f7-8b43-92551ec4a14e" providerId="ADAL" clId="{935DA28D-5D06-1542-96CF-E47B0B2D363D}" dt="2024-07-02T18:38:16.545" v="36" actId="20577"/>
        <pc:sldMkLst>
          <pc:docMk/>
          <pc:sldMk cId="2874712059" sldId="1075"/>
        </pc:sldMkLst>
      </pc:sldChg>
      <pc:sldChg chg="modNotesTx">
        <pc:chgData name="Mina Tahmasbi Arashloo" userId="b0e8bb3f-50de-44f7-8b43-92551ec4a14e" providerId="ADAL" clId="{935DA28D-5D06-1542-96CF-E47B0B2D363D}" dt="2024-07-02T18:39:04.097" v="89" actId="20577"/>
        <pc:sldMkLst>
          <pc:docMk/>
          <pc:sldMk cId="2645911935" sldId="1083"/>
        </pc:sldMkLst>
      </pc:sldChg>
      <pc:sldChg chg="modSp new mod">
        <pc:chgData name="Mina Tahmasbi Arashloo" userId="b0e8bb3f-50de-44f7-8b43-92551ec4a14e" providerId="ADAL" clId="{935DA28D-5D06-1542-96CF-E47B0B2D363D}" dt="2024-07-02T18:43:39.130" v="173" actId="20577"/>
        <pc:sldMkLst>
          <pc:docMk/>
          <pc:sldMk cId="1637688573" sldId="1295"/>
        </pc:sldMkLst>
      </pc:sldChg>
      <pc:sldChg chg="modSp new mod">
        <pc:chgData name="Mina Tahmasbi Arashloo" userId="b0e8bb3f-50de-44f7-8b43-92551ec4a14e" providerId="ADAL" clId="{935DA28D-5D06-1542-96CF-E47B0B2D363D}" dt="2024-07-02T18:51:34.551" v="252" actId="27636"/>
        <pc:sldMkLst>
          <pc:docMk/>
          <pc:sldMk cId="330137941" sldId="1296"/>
        </pc:sldMkLst>
      </pc:sldChg>
    </pc:docChg>
  </pc:docChgLst>
  <pc:docChgLst>
    <pc:chgData name="Mina Tahmasbi Arashloo" userId="b0e8bb3f-50de-44f7-8b43-92551ec4a14e" providerId="ADAL" clId="{FF8E5537-2A22-F645-B25E-62EA34C2C480}"/>
    <pc:docChg chg="undo custSel addSld delSld modSld">
      <pc:chgData name="Mina Tahmasbi Arashloo" userId="b0e8bb3f-50de-44f7-8b43-92551ec4a14e" providerId="ADAL" clId="{FF8E5537-2A22-F645-B25E-62EA34C2C480}" dt="2023-10-26T02:45:25.720" v="7"/>
      <pc:docMkLst>
        <pc:docMk/>
      </pc:docMkLst>
      <pc:sldChg chg="add del">
        <pc:chgData name="Mina Tahmasbi Arashloo" userId="b0e8bb3f-50de-44f7-8b43-92551ec4a14e" providerId="ADAL" clId="{FF8E5537-2A22-F645-B25E-62EA34C2C480}" dt="2023-10-26T02:45:25.092" v="6" actId="2696"/>
        <pc:sldMkLst>
          <pc:docMk/>
          <pc:sldMk cId="89535849" sldId="1254"/>
        </pc:sldMkLst>
      </pc:sldChg>
      <pc:sldChg chg="modSp add del mod">
        <pc:chgData name="Mina Tahmasbi Arashloo" userId="b0e8bb3f-50de-44f7-8b43-92551ec4a14e" providerId="ADAL" clId="{FF8E5537-2A22-F645-B25E-62EA34C2C480}" dt="2023-10-26T02:45:25.720" v="7"/>
        <pc:sldMkLst>
          <pc:docMk/>
          <pc:sldMk cId="1239676117" sldId="1295"/>
        </pc:sldMkLst>
      </pc:sldChg>
    </pc:docChg>
  </pc:docChgLst>
  <pc:docChgLst>
    <pc:chgData name="Mina Tahmasbi Arashloo" userId="b0e8bb3f-50de-44f7-8b43-92551ec4a14e" providerId="ADAL" clId="{2648B722-1DCC-8243-9372-509336721C22}"/>
    <pc:docChg chg="undo custSel addSld delSld modSld modMainMaster">
      <pc:chgData name="Mina Tahmasbi Arashloo" userId="b0e8bb3f-50de-44f7-8b43-92551ec4a14e" providerId="ADAL" clId="{2648B722-1DCC-8243-9372-509336721C22}" dt="2023-09-14T01:32:47.892" v="481" actId="478"/>
      <pc:docMkLst>
        <pc:docMk/>
      </pc:docMkLst>
      <pc:sldChg chg="del">
        <pc:chgData name="Mina Tahmasbi Arashloo" userId="b0e8bb3f-50de-44f7-8b43-92551ec4a14e" providerId="ADAL" clId="{2648B722-1DCC-8243-9372-509336721C22}" dt="2023-09-13T21:30:23.931" v="49" actId="2696"/>
        <pc:sldMkLst>
          <pc:docMk/>
          <pc:sldMk cId="465106742" sldId="533"/>
        </pc:sldMkLst>
      </pc:sldChg>
      <pc:sldChg chg="del">
        <pc:chgData name="Mina Tahmasbi Arashloo" userId="b0e8bb3f-50de-44f7-8b43-92551ec4a14e" providerId="ADAL" clId="{2648B722-1DCC-8243-9372-509336721C22}" dt="2023-09-13T21:30:23.659" v="19" actId="2696"/>
        <pc:sldMkLst>
          <pc:docMk/>
          <pc:sldMk cId="1828585819" sldId="534"/>
        </pc:sldMkLst>
      </pc:sldChg>
      <pc:sldChg chg="del">
        <pc:chgData name="Mina Tahmasbi Arashloo" userId="b0e8bb3f-50de-44f7-8b43-92551ec4a14e" providerId="ADAL" clId="{2648B722-1DCC-8243-9372-509336721C22}" dt="2023-09-14T01:31:45.528" v="469" actId="2696"/>
        <pc:sldMkLst>
          <pc:docMk/>
          <pc:sldMk cId="3950370121" sldId="1048"/>
        </pc:sldMkLst>
      </pc:sldChg>
      <pc:sldChg chg="delSp">
        <pc:chgData name="Mina Tahmasbi Arashloo" userId="b0e8bb3f-50de-44f7-8b43-92551ec4a14e" providerId="ADAL" clId="{2648B722-1DCC-8243-9372-509336721C22}" dt="2023-09-14T01:32:21.446" v="476"/>
        <pc:sldMkLst>
          <pc:docMk/>
          <pc:sldMk cId="636725116" sldId="1068"/>
        </pc:sldMkLst>
      </pc:sldChg>
      <pc:sldChg chg="delSp">
        <pc:chgData name="Mina Tahmasbi Arashloo" userId="b0e8bb3f-50de-44f7-8b43-92551ec4a14e" providerId="ADAL" clId="{2648B722-1DCC-8243-9372-509336721C22}" dt="2023-09-14T01:32:21.446" v="476"/>
        <pc:sldMkLst>
          <pc:docMk/>
          <pc:sldMk cId="3754433943" sldId="1069"/>
        </pc:sldMkLst>
      </pc:sldChg>
      <pc:sldChg chg="delSp">
        <pc:chgData name="Mina Tahmasbi Arashloo" userId="b0e8bb3f-50de-44f7-8b43-92551ec4a14e" providerId="ADAL" clId="{2648B722-1DCC-8243-9372-509336721C22}" dt="2023-09-14T01:32:21.446" v="476"/>
        <pc:sldMkLst>
          <pc:docMk/>
          <pc:sldMk cId="1141566410" sldId="1072"/>
        </pc:sldMkLst>
      </pc:sldChg>
      <pc:sldChg chg="delSp">
        <pc:chgData name="Mina Tahmasbi Arashloo" userId="b0e8bb3f-50de-44f7-8b43-92551ec4a14e" providerId="ADAL" clId="{2648B722-1DCC-8243-9372-509336721C22}" dt="2023-09-14T01:32:21.446" v="476"/>
        <pc:sldMkLst>
          <pc:docMk/>
          <pc:sldMk cId="3805243786" sldId="1073"/>
        </pc:sldMkLst>
      </pc:sldChg>
      <pc:sldChg chg="delSp">
        <pc:chgData name="Mina Tahmasbi Arashloo" userId="b0e8bb3f-50de-44f7-8b43-92551ec4a14e" providerId="ADAL" clId="{2648B722-1DCC-8243-9372-509336721C22}" dt="2023-09-14T01:32:21.446" v="476"/>
        <pc:sldMkLst>
          <pc:docMk/>
          <pc:sldMk cId="2163266440" sldId="1074"/>
        </pc:sldMkLst>
      </pc:sldChg>
      <pc:sldChg chg="delSp">
        <pc:chgData name="Mina Tahmasbi Arashloo" userId="b0e8bb3f-50de-44f7-8b43-92551ec4a14e" providerId="ADAL" clId="{2648B722-1DCC-8243-9372-509336721C22}" dt="2023-09-14T01:32:21.446" v="476"/>
        <pc:sldMkLst>
          <pc:docMk/>
          <pc:sldMk cId="2874712059" sldId="1075"/>
        </pc:sldMkLst>
      </pc:sldChg>
      <pc:sldChg chg="delSp">
        <pc:chgData name="Mina Tahmasbi Arashloo" userId="b0e8bb3f-50de-44f7-8b43-92551ec4a14e" providerId="ADAL" clId="{2648B722-1DCC-8243-9372-509336721C22}" dt="2023-09-14T01:32:21.446" v="476"/>
        <pc:sldMkLst>
          <pc:docMk/>
          <pc:sldMk cId="4262596577" sldId="1076"/>
        </pc:sldMkLst>
      </pc:sldChg>
      <pc:sldChg chg="delSp">
        <pc:chgData name="Mina Tahmasbi Arashloo" userId="b0e8bb3f-50de-44f7-8b43-92551ec4a14e" providerId="ADAL" clId="{2648B722-1DCC-8243-9372-509336721C22}" dt="2023-09-14T01:32:21.446" v="476"/>
        <pc:sldMkLst>
          <pc:docMk/>
          <pc:sldMk cId="3719365902" sldId="1078"/>
        </pc:sldMkLst>
      </pc:sldChg>
      <pc:sldChg chg="delSp">
        <pc:chgData name="Mina Tahmasbi Arashloo" userId="b0e8bb3f-50de-44f7-8b43-92551ec4a14e" providerId="ADAL" clId="{2648B722-1DCC-8243-9372-509336721C22}" dt="2023-09-14T01:32:21.446" v="476"/>
        <pc:sldMkLst>
          <pc:docMk/>
          <pc:sldMk cId="3691248169" sldId="1079"/>
        </pc:sldMkLst>
      </pc:sldChg>
      <pc:sldChg chg="delSp">
        <pc:chgData name="Mina Tahmasbi Arashloo" userId="b0e8bb3f-50de-44f7-8b43-92551ec4a14e" providerId="ADAL" clId="{2648B722-1DCC-8243-9372-509336721C22}" dt="2023-09-14T01:32:21.446" v="476"/>
        <pc:sldMkLst>
          <pc:docMk/>
          <pc:sldMk cId="716890011" sldId="1080"/>
        </pc:sldMkLst>
      </pc:sldChg>
      <pc:sldChg chg="delSp">
        <pc:chgData name="Mina Tahmasbi Arashloo" userId="b0e8bb3f-50de-44f7-8b43-92551ec4a14e" providerId="ADAL" clId="{2648B722-1DCC-8243-9372-509336721C22}" dt="2023-09-14T01:32:21.446" v="476"/>
        <pc:sldMkLst>
          <pc:docMk/>
          <pc:sldMk cId="4206515814" sldId="1081"/>
        </pc:sldMkLst>
      </pc:sldChg>
      <pc:sldChg chg="delSp add del">
        <pc:chgData name="Mina Tahmasbi Arashloo" userId="b0e8bb3f-50de-44f7-8b43-92551ec4a14e" providerId="ADAL" clId="{2648B722-1DCC-8243-9372-509336721C22}" dt="2023-09-14T01:32:21.446" v="476"/>
        <pc:sldMkLst>
          <pc:docMk/>
          <pc:sldMk cId="3313424199" sldId="1082"/>
        </pc:sldMkLst>
      </pc:sldChg>
      <pc:sldChg chg="delSp">
        <pc:chgData name="Mina Tahmasbi Arashloo" userId="b0e8bb3f-50de-44f7-8b43-92551ec4a14e" providerId="ADAL" clId="{2648B722-1DCC-8243-9372-509336721C22}" dt="2023-09-14T01:32:21.446" v="476"/>
        <pc:sldMkLst>
          <pc:docMk/>
          <pc:sldMk cId="2645911935" sldId="1083"/>
        </pc:sldMkLst>
      </pc:sldChg>
      <pc:sldChg chg="delSp">
        <pc:chgData name="Mina Tahmasbi Arashloo" userId="b0e8bb3f-50de-44f7-8b43-92551ec4a14e" providerId="ADAL" clId="{2648B722-1DCC-8243-9372-509336721C22}" dt="2023-09-14T01:32:21.446" v="476"/>
        <pc:sldMkLst>
          <pc:docMk/>
          <pc:sldMk cId="147584997" sldId="1084"/>
        </pc:sldMkLst>
      </pc:sldChg>
      <pc:sldChg chg="delSp">
        <pc:chgData name="Mina Tahmasbi Arashloo" userId="b0e8bb3f-50de-44f7-8b43-92551ec4a14e" providerId="ADAL" clId="{2648B722-1DCC-8243-9372-509336721C22}" dt="2023-09-14T01:32:21.446" v="476"/>
        <pc:sldMkLst>
          <pc:docMk/>
          <pc:sldMk cId="2680331947" sldId="1085"/>
        </pc:sldMkLst>
      </pc:sldChg>
      <pc:sldChg chg="delSp">
        <pc:chgData name="Mina Tahmasbi Arashloo" userId="b0e8bb3f-50de-44f7-8b43-92551ec4a14e" providerId="ADAL" clId="{2648B722-1DCC-8243-9372-509336721C22}" dt="2023-09-14T01:32:21.446" v="476"/>
        <pc:sldMkLst>
          <pc:docMk/>
          <pc:sldMk cId="2696498074" sldId="1086"/>
        </pc:sldMkLst>
      </pc:sldChg>
      <pc:sldChg chg="delSp">
        <pc:chgData name="Mina Tahmasbi Arashloo" userId="b0e8bb3f-50de-44f7-8b43-92551ec4a14e" providerId="ADAL" clId="{2648B722-1DCC-8243-9372-509336721C22}" dt="2023-09-14T01:32:21.446" v="476"/>
        <pc:sldMkLst>
          <pc:docMk/>
          <pc:sldMk cId="2564792084" sldId="1087"/>
        </pc:sldMkLst>
      </pc:sldChg>
      <pc:sldChg chg="delSp modSp modAnim">
        <pc:chgData name="Mina Tahmasbi Arashloo" userId="b0e8bb3f-50de-44f7-8b43-92551ec4a14e" providerId="ADAL" clId="{2648B722-1DCC-8243-9372-509336721C22}" dt="2023-09-14T01:32:21.446" v="476"/>
        <pc:sldMkLst>
          <pc:docMk/>
          <pc:sldMk cId="3111243331" sldId="1088"/>
        </pc:sldMkLst>
      </pc:sldChg>
      <pc:sldChg chg="delSp modSp mod delAnim modAnim">
        <pc:chgData name="Mina Tahmasbi Arashloo" userId="b0e8bb3f-50de-44f7-8b43-92551ec4a14e" providerId="ADAL" clId="{2648B722-1DCC-8243-9372-509336721C22}" dt="2023-09-14T01:32:21.446" v="476"/>
        <pc:sldMkLst>
          <pc:docMk/>
          <pc:sldMk cId="3161562777" sldId="1089"/>
        </pc:sldMkLst>
      </pc:sldChg>
      <pc:sldChg chg="delSp">
        <pc:chgData name="Mina Tahmasbi Arashloo" userId="b0e8bb3f-50de-44f7-8b43-92551ec4a14e" providerId="ADAL" clId="{2648B722-1DCC-8243-9372-509336721C22}" dt="2023-09-14T01:32:21.446" v="476"/>
        <pc:sldMkLst>
          <pc:docMk/>
          <pc:sldMk cId="180718295" sldId="1093"/>
        </pc:sldMkLst>
      </pc:sldChg>
      <pc:sldChg chg="delSp">
        <pc:chgData name="Mina Tahmasbi Arashloo" userId="b0e8bb3f-50de-44f7-8b43-92551ec4a14e" providerId="ADAL" clId="{2648B722-1DCC-8243-9372-509336721C22}" dt="2023-09-14T01:32:21.446" v="476"/>
        <pc:sldMkLst>
          <pc:docMk/>
          <pc:sldMk cId="3849931567" sldId="1095"/>
        </pc:sldMkLst>
      </pc:sldChg>
      <pc:sldChg chg="delSp modSp mod">
        <pc:chgData name="Mina Tahmasbi Arashloo" userId="b0e8bb3f-50de-44f7-8b43-92551ec4a14e" providerId="ADAL" clId="{2648B722-1DCC-8243-9372-509336721C22}" dt="2023-09-14T01:32:21.446" v="476"/>
        <pc:sldMkLst>
          <pc:docMk/>
          <pc:sldMk cId="3261216072" sldId="1097"/>
        </pc:sldMkLst>
      </pc:sldChg>
      <pc:sldChg chg="delSp">
        <pc:chgData name="Mina Tahmasbi Arashloo" userId="b0e8bb3f-50de-44f7-8b43-92551ec4a14e" providerId="ADAL" clId="{2648B722-1DCC-8243-9372-509336721C22}" dt="2023-09-14T01:32:21.446" v="476"/>
        <pc:sldMkLst>
          <pc:docMk/>
          <pc:sldMk cId="3751481068" sldId="1098"/>
        </pc:sldMkLst>
      </pc:sldChg>
      <pc:sldChg chg="delSp">
        <pc:chgData name="Mina Tahmasbi Arashloo" userId="b0e8bb3f-50de-44f7-8b43-92551ec4a14e" providerId="ADAL" clId="{2648B722-1DCC-8243-9372-509336721C22}" dt="2023-09-14T01:32:21.446" v="476"/>
        <pc:sldMkLst>
          <pc:docMk/>
          <pc:sldMk cId="4128955766" sldId="1099"/>
        </pc:sldMkLst>
      </pc:sldChg>
      <pc:sldChg chg="delSp">
        <pc:chgData name="Mina Tahmasbi Arashloo" userId="b0e8bb3f-50de-44f7-8b43-92551ec4a14e" providerId="ADAL" clId="{2648B722-1DCC-8243-9372-509336721C22}" dt="2023-09-14T01:32:21.446" v="476"/>
        <pc:sldMkLst>
          <pc:docMk/>
          <pc:sldMk cId="153470251" sldId="1100"/>
        </pc:sldMkLst>
      </pc:sldChg>
      <pc:sldChg chg="del">
        <pc:chgData name="Mina Tahmasbi Arashloo" userId="b0e8bb3f-50de-44f7-8b43-92551ec4a14e" providerId="ADAL" clId="{2648B722-1DCC-8243-9372-509336721C22}" dt="2023-09-13T21:30:23.962" v="53" actId="2696"/>
        <pc:sldMkLst>
          <pc:docMk/>
          <pc:sldMk cId="2485812739" sldId="1101"/>
        </pc:sldMkLst>
      </pc:sldChg>
      <pc:sldChg chg="del">
        <pc:chgData name="Mina Tahmasbi Arashloo" userId="b0e8bb3f-50de-44f7-8b43-92551ec4a14e" providerId="ADAL" clId="{2648B722-1DCC-8243-9372-509336721C22}" dt="2023-09-13T21:30:23.877" v="46" actId="2696"/>
        <pc:sldMkLst>
          <pc:docMk/>
          <pc:sldMk cId="235506871" sldId="1102"/>
        </pc:sldMkLst>
      </pc:sldChg>
      <pc:sldChg chg="del">
        <pc:chgData name="Mina Tahmasbi Arashloo" userId="b0e8bb3f-50de-44f7-8b43-92551ec4a14e" providerId="ADAL" clId="{2648B722-1DCC-8243-9372-509336721C22}" dt="2023-09-13T21:30:23.576" v="15" actId="2696"/>
        <pc:sldMkLst>
          <pc:docMk/>
          <pc:sldMk cId="27986538" sldId="1103"/>
        </pc:sldMkLst>
      </pc:sldChg>
      <pc:sldChg chg="del">
        <pc:chgData name="Mina Tahmasbi Arashloo" userId="b0e8bb3f-50de-44f7-8b43-92551ec4a14e" providerId="ADAL" clId="{2648B722-1DCC-8243-9372-509336721C22}" dt="2023-09-13T21:30:23.998" v="58" actId="2696"/>
        <pc:sldMkLst>
          <pc:docMk/>
          <pc:sldMk cId="2040540444" sldId="1104"/>
        </pc:sldMkLst>
      </pc:sldChg>
      <pc:sldChg chg="del">
        <pc:chgData name="Mina Tahmasbi Arashloo" userId="b0e8bb3f-50de-44f7-8b43-92551ec4a14e" providerId="ADAL" clId="{2648B722-1DCC-8243-9372-509336721C22}" dt="2023-09-13T21:30:32.073" v="83" actId="2696"/>
        <pc:sldMkLst>
          <pc:docMk/>
          <pc:sldMk cId="4217894959" sldId="1106"/>
        </pc:sldMkLst>
      </pc:sldChg>
      <pc:sldChg chg="del">
        <pc:chgData name="Mina Tahmasbi Arashloo" userId="b0e8bb3f-50de-44f7-8b43-92551ec4a14e" providerId="ADAL" clId="{2648B722-1DCC-8243-9372-509336721C22}" dt="2023-09-13T21:30:23.827" v="38" actId="2696"/>
        <pc:sldMkLst>
          <pc:docMk/>
          <pc:sldMk cId="161754987" sldId="1108"/>
        </pc:sldMkLst>
      </pc:sldChg>
      <pc:sldChg chg="del">
        <pc:chgData name="Mina Tahmasbi Arashloo" userId="b0e8bb3f-50de-44f7-8b43-92551ec4a14e" providerId="ADAL" clId="{2648B722-1DCC-8243-9372-509336721C22}" dt="2023-09-13T21:30:23.943" v="51" actId="2696"/>
        <pc:sldMkLst>
          <pc:docMk/>
          <pc:sldMk cId="827701654" sldId="1109"/>
        </pc:sldMkLst>
      </pc:sldChg>
      <pc:sldChg chg="del">
        <pc:chgData name="Mina Tahmasbi Arashloo" userId="b0e8bb3f-50de-44f7-8b43-92551ec4a14e" providerId="ADAL" clId="{2648B722-1DCC-8243-9372-509336721C22}" dt="2023-09-13T21:30:23.735" v="23" actId="2696"/>
        <pc:sldMkLst>
          <pc:docMk/>
          <pc:sldMk cId="2858908341" sldId="1110"/>
        </pc:sldMkLst>
      </pc:sldChg>
      <pc:sldChg chg="del">
        <pc:chgData name="Mina Tahmasbi Arashloo" userId="b0e8bb3f-50de-44f7-8b43-92551ec4a14e" providerId="ADAL" clId="{2648B722-1DCC-8243-9372-509336721C22}" dt="2023-09-13T21:30:24.031" v="60" actId="2696"/>
        <pc:sldMkLst>
          <pc:docMk/>
          <pc:sldMk cId="3548561236" sldId="1112"/>
        </pc:sldMkLst>
      </pc:sldChg>
      <pc:sldChg chg="del">
        <pc:chgData name="Mina Tahmasbi Arashloo" userId="b0e8bb3f-50de-44f7-8b43-92551ec4a14e" providerId="ADAL" clId="{2648B722-1DCC-8243-9372-509336721C22}" dt="2023-09-13T21:30:23.532" v="9" actId="2696"/>
        <pc:sldMkLst>
          <pc:docMk/>
          <pc:sldMk cId="263023373" sldId="1113"/>
        </pc:sldMkLst>
      </pc:sldChg>
      <pc:sldChg chg="del">
        <pc:chgData name="Mina Tahmasbi Arashloo" userId="b0e8bb3f-50de-44f7-8b43-92551ec4a14e" providerId="ADAL" clId="{2648B722-1DCC-8243-9372-509336721C22}" dt="2023-09-13T21:30:23.841" v="41" actId="2696"/>
        <pc:sldMkLst>
          <pc:docMk/>
          <pc:sldMk cId="1326934912" sldId="1114"/>
        </pc:sldMkLst>
      </pc:sldChg>
      <pc:sldChg chg="del">
        <pc:chgData name="Mina Tahmasbi Arashloo" userId="b0e8bb3f-50de-44f7-8b43-92551ec4a14e" providerId="ADAL" clId="{2648B722-1DCC-8243-9372-509336721C22}" dt="2023-09-13T21:30:23.764" v="29" actId="2696"/>
        <pc:sldMkLst>
          <pc:docMk/>
          <pc:sldMk cId="421758348" sldId="1115"/>
        </pc:sldMkLst>
      </pc:sldChg>
      <pc:sldChg chg="del">
        <pc:chgData name="Mina Tahmasbi Arashloo" userId="b0e8bb3f-50de-44f7-8b43-92551ec4a14e" providerId="ADAL" clId="{2648B722-1DCC-8243-9372-509336721C22}" dt="2023-09-13T21:30:23.845" v="42" actId="2696"/>
        <pc:sldMkLst>
          <pc:docMk/>
          <pc:sldMk cId="3849174752" sldId="1116"/>
        </pc:sldMkLst>
      </pc:sldChg>
      <pc:sldChg chg="del">
        <pc:chgData name="Mina Tahmasbi Arashloo" userId="b0e8bb3f-50de-44f7-8b43-92551ec4a14e" providerId="ADAL" clId="{2648B722-1DCC-8243-9372-509336721C22}" dt="2023-09-13T21:30:23.986" v="57" actId="2696"/>
        <pc:sldMkLst>
          <pc:docMk/>
          <pc:sldMk cId="145072438" sldId="1117"/>
        </pc:sldMkLst>
      </pc:sldChg>
      <pc:sldChg chg="del">
        <pc:chgData name="Mina Tahmasbi Arashloo" userId="b0e8bb3f-50de-44f7-8b43-92551ec4a14e" providerId="ADAL" clId="{2648B722-1DCC-8243-9372-509336721C22}" dt="2023-09-13T21:30:23.791" v="32" actId="2696"/>
        <pc:sldMkLst>
          <pc:docMk/>
          <pc:sldMk cId="3442406644" sldId="1118"/>
        </pc:sldMkLst>
      </pc:sldChg>
      <pc:sldChg chg="del">
        <pc:chgData name="Mina Tahmasbi Arashloo" userId="b0e8bb3f-50de-44f7-8b43-92551ec4a14e" providerId="ADAL" clId="{2648B722-1DCC-8243-9372-509336721C22}" dt="2023-09-13T21:30:23.794" v="33" actId="2696"/>
        <pc:sldMkLst>
          <pc:docMk/>
          <pc:sldMk cId="2994961802" sldId="1119"/>
        </pc:sldMkLst>
      </pc:sldChg>
      <pc:sldChg chg="del">
        <pc:chgData name="Mina Tahmasbi Arashloo" userId="b0e8bb3f-50de-44f7-8b43-92551ec4a14e" providerId="ADAL" clId="{2648B722-1DCC-8243-9372-509336721C22}" dt="2023-09-13T21:30:24.103" v="69" actId="2696"/>
        <pc:sldMkLst>
          <pc:docMk/>
          <pc:sldMk cId="3254161577" sldId="1120"/>
        </pc:sldMkLst>
      </pc:sldChg>
      <pc:sldChg chg="del">
        <pc:chgData name="Mina Tahmasbi Arashloo" userId="b0e8bb3f-50de-44f7-8b43-92551ec4a14e" providerId="ADAL" clId="{2648B722-1DCC-8243-9372-509336721C22}" dt="2023-09-13T21:30:23.539" v="10" actId="2696"/>
        <pc:sldMkLst>
          <pc:docMk/>
          <pc:sldMk cId="641549733" sldId="1121"/>
        </pc:sldMkLst>
      </pc:sldChg>
      <pc:sldChg chg="del">
        <pc:chgData name="Mina Tahmasbi Arashloo" userId="b0e8bb3f-50de-44f7-8b43-92551ec4a14e" providerId="ADAL" clId="{2648B722-1DCC-8243-9372-509336721C22}" dt="2023-09-13T21:30:23.892" v="48" actId="2696"/>
        <pc:sldMkLst>
          <pc:docMk/>
          <pc:sldMk cId="846859702" sldId="1122"/>
        </pc:sldMkLst>
      </pc:sldChg>
      <pc:sldChg chg="del">
        <pc:chgData name="Mina Tahmasbi Arashloo" userId="b0e8bb3f-50de-44f7-8b43-92551ec4a14e" providerId="ADAL" clId="{2648B722-1DCC-8243-9372-509336721C22}" dt="2023-09-13T21:30:23.517" v="6" actId="2696"/>
        <pc:sldMkLst>
          <pc:docMk/>
          <pc:sldMk cId="3632651931" sldId="1123"/>
        </pc:sldMkLst>
      </pc:sldChg>
      <pc:sldChg chg="del">
        <pc:chgData name="Mina Tahmasbi Arashloo" userId="b0e8bb3f-50de-44f7-8b43-92551ec4a14e" providerId="ADAL" clId="{2648B722-1DCC-8243-9372-509336721C22}" dt="2023-09-13T21:30:23.484" v="3" actId="2696"/>
        <pc:sldMkLst>
          <pc:docMk/>
          <pc:sldMk cId="2137063000" sldId="1124"/>
        </pc:sldMkLst>
      </pc:sldChg>
      <pc:sldChg chg="del">
        <pc:chgData name="Mina Tahmasbi Arashloo" userId="b0e8bb3f-50de-44f7-8b43-92551ec4a14e" providerId="ADAL" clId="{2648B722-1DCC-8243-9372-509336721C22}" dt="2023-09-13T21:30:24.034" v="61" actId="2696"/>
        <pc:sldMkLst>
          <pc:docMk/>
          <pc:sldMk cId="766675369" sldId="1125"/>
        </pc:sldMkLst>
      </pc:sldChg>
      <pc:sldChg chg="del">
        <pc:chgData name="Mina Tahmasbi Arashloo" userId="b0e8bb3f-50de-44f7-8b43-92551ec4a14e" providerId="ADAL" clId="{2648B722-1DCC-8243-9372-509336721C22}" dt="2023-09-13T21:30:23.939" v="50" actId="2696"/>
        <pc:sldMkLst>
          <pc:docMk/>
          <pc:sldMk cId="1668202243" sldId="1126"/>
        </pc:sldMkLst>
      </pc:sldChg>
      <pc:sldChg chg="del">
        <pc:chgData name="Mina Tahmasbi Arashloo" userId="b0e8bb3f-50de-44f7-8b43-92551ec4a14e" providerId="ADAL" clId="{2648B722-1DCC-8243-9372-509336721C22}" dt="2023-09-13T21:30:23.708" v="20" actId="2696"/>
        <pc:sldMkLst>
          <pc:docMk/>
          <pc:sldMk cId="3294804588" sldId="1127"/>
        </pc:sldMkLst>
      </pc:sldChg>
      <pc:sldChg chg="del">
        <pc:chgData name="Mina Tahmasbi Arashloo" userId="b0e8bb3f-50de-44f7-8b43-92551ec4a14e" providerId="ADAL" clId="{2648B722-1DCC-8243-9372-509336721C22}" dt="2023-09-13T21:30:24.130" v="76" actId="2696"/>
        <pc:sldMkLst>
          <pc:docMk/>
          <pc:sldMk cId="4221164411" sldId="1128"/>
        </pc:sldMkLst>
      </pc:sldChg>
      <pc:sldChg chg="del">
        <pc:chgData name="Mina Tahmasbi Arashloo" userId="b0e8bb3f-50de-44f7-8b43-92551ec4a14e" providerId="ADAL" clId="{2648B722-1DCC-8243-9372-509336721C22}" dt="2023-09-13T21:30:23.554" v="12" actId="2696"/>
        <pc:sldMkLst>
          <pc:docMk/>
          <pc:sldMk cId="934669006" sldId="1129"/>
        </pc:sldMkLst>
      </pc:sldChg>
      <pc:sldChg chg="del">
        <pc:chgData name="Mina Tahmasbi Arashloo" userId="b0e8bb3f-50de-44f7-8b43-92551ec4a14e" providerId="ADAL" clId="{2648B722-1DCC-8243-9372-509336721C22}" dt="2023-09-13T21:30:23.835" v="40" actId="2696"/>
        <pc:sldMkLst>
          <pc:docMk/>
          <pc:sldMk cId="3380912116" sldId="1130"/>
        </pc:sldMkLst>
      </pc:sldChg>
      <pc:sldChg chg="del">
        <pc:chgData name="Mina Tahmasbi Arashloo" userId="b0e8bb3f-50de-44f7-8b43-92551ec4a14e" providerId="ADAL" clId="{2648B722-1DCC-8243-9372-509336721C22}" dt="2023-09-13T21:30:23.760" v="28" actId="2696"/>
        <pc:sldMkLst>
          <pc:docMk/>
          <pc:sldMk cId="1688591643" sldId="1131"/>
        </pc:sldMkLst>
      </pc:sldChg>
      <pc:sldChg chg="del">
        <pc:chgData name="Mina Tahmasbi Arashloo" userId="b0e8bb3f-50de-44f7-8b43-92551ec4a14e" providerId="ADAL" clId="{2648B722-1DCC-8243-9372-509336721C22}" dt="2023-09-13T21:30:23.511" v="5" actId="2696"/>
        <pc:sldMkLst>
          <pc:docMk/>
          <pc:sldMk cId="4213838682" sldId="1132"/>
        </pc:sldMkLst>
      </pc:sldChg>
      <pc:sldChg chg="del">
        <pc:chgData name="Mina Tahmasbi Arashloo" userId="b0e8bb3f-50de-44f7-8b43-92551ec4a14e" providerId="ADAL" clId="{2648B722-1DCC-8243-9372-509336721C22}" dt="2023-09-13T21:30:23.857" v="45" actId="2696"/>
        <pc:sldMkLst>
          <pc:docMk/>
          <pc:sldMk cId="467752985" sldId="1133"/>
        </pc:sldMkLst>
      </pc:sldChg>
      <pc:sldChg chg="del">
        <pc:chgData name="Mina Tahmasbi Arashloo" userId="b0e8bb3f-50de-44f7-8b43-92551ec4a14e" providerId="ADAL" clId="{2648B722-1DCC-8243-9372-509336721C22}" dt="2023-09-13T21:30:24.042" v="63" actId="2696"/>
        <pc:sldMkLst>
          <pc:docMk/>
          <pc:sldMk cId="1136430123" sldId="1134"/>
        </pc:sldMkLst>
      </pc:sldChg>
      <pc:sldChg chg="del">
        <pc:chgData name="Mina Tahmasbi Arashloo" userId="b0e8bb3f-50de-44f7-8b43-92551ec4a14e" providerId="ADAL" clId="{2648B722-1DCC-8243-9372-509336721C22}" dt="2023-09-13T21:30:23.545" v="11" actId="2696"/>
        <pc:sldMkLst>
          <pc:docMk/>
          <pc:sldMk cId="2931338699" sldId="1135"/>
        </pc:sldMkLst>
      </pc:sldChg>
      <pc:sldChg chg="del">
        <pc:chgData name="Mina Tahmasbi Arashloo" userId="b0e8bb3f-50de-44f7-8b43-92551ec4a14e" providerId="ADAL" clId="{2648B722-1DCC-8243-9372-509336721C22}" dt="2023-09-13T21:30:23.722" v="22" actId="2696"/>
        <pc:sldMkLst>
          <pc:docMk/>
          <pc:sldMk cId="1609914072" sldId="1136"/>
        </pc:sldMkLst>
      </pc:sldChg>
      <pc:sldChg chg="del">
        <pc:chgData name="Mina Tahmasbi Arashloo" userId="b0e8bb3f-50de-44f7-8b43-92551ec4a14e" providerId="ADAL" clId="{2648B722-1DCC-8243-9372-509336721C22}" dt="2023-09-13T21:30:23.850" v="43" actId="2696"/>
        <pc:sldMkLst>
          <pc:docMk/>
          <pc:sldMk cId="1146794321" sldId="1137"/>
        </pc:sldMkLst>
      </pc:sldChg>
      <pc:sldChg chg="del">
        <pc:chgData name="Mina Tahmasbi Arashloo" userId="b0e8bb3f-50de-44f7-8b43-92551ec4a14e" providerId="ADAL" clId="{2648B722-1DCC-8243-9372-509336721C22}" dt="2023-09-13T21:30:23.775" v="31" actId="2696"/>
        <pc:sldMkLst>
          <pc:docMk/>
          <pc:sldMk cId="2695656375" sldId="1138"/>
        </pc:sldMkLst>
      </pc:sldChg>
      <pc:sldChg chg="del">
        <pc:chgData name="Mina Tahmasbi Arashloo" userId="b0e8bb3f-50de-44f7-8b43-92551ec4a14e" providerId="ADAL" clId="{2648B722-1DCC-8243-9372-509336721C22}" dt="2023-09-13T21:30:23.595" v="17" actId="2696"/>
        <pc:sldMkLst>
          <pc:docMk/>
          <pc:sldMk cId="2544856939" sldId="1139"/>
        </pc:sldMkLst>
      </pc:sldChg>
      <pc:sldChg chg="del">
        <pc:chgData name="Mina Tahmasbi Arashloo" userId="b0e8bb3f-50de-44f7-8b43-92551ec4a14e" providerId="ADAL" clId="{2648B722-1DCC-8243-9372-509336721C22}" dt="2023-09-13T21:30:23.886" v="47" actId="2696"/>
        <pc:sldMkLst>
          <pc:docMk/>
          <pc:sldMk cId="2354944536" sldId="1140"/>
        </pc:sldMkLst>
      </pc:sldChg>
      <pc:sldChg chg="del">
        <pc:chgData name="Mina Tahmasbi Arashloo" userId="b0e8bb3f-50de-44f7-8b43-92551ec4a14e" providerId="ADAL" clId="{2648B722-1DCC-8243-9372-509336721C22}" dt="2023-09-13T21:30:24.112" v="72" actId="2696"/>
        <pc:sldMkLst>
          <pc:docMk/>
          <pc:sldMk cId="3411641881" sldId="1142"/>
        </pc:sldMkLst>
      </pc:sldChg>
      <pc:sldChg chg="del">
        <pc:chgData name="Mina Tahmasbi Arashloo" userId="b0e8bb3f-50de-44f7-8b43-92551ec4a14e" providerId="ADAL" clId="{2648B722-1DCC-8243-9372-509336721C22}" dt="2023-09-13T21:30:24.119" v="73" actId="2696"/>
        <pc:sldMkLst>
          <pc:docMk/>
          <pc:sldMk cId="2701105149" sldId="1143"/>
        </pc:sldMkLst>
      </pc:sldChg>
      <pc:sldChg chg="del">
        <pc:chgData name="Mina Tahmasbi Arashloo" userId="b0e8bb3f-50de-44f7-8b43-92551ec4a14e" providerId="ADAL" clId="{2648B722-1DCC-8243-9372-509336721C22}" dt="2023-09-13T21:30:24.148" v="78" actId="2696"/>
        <pc:sldMkLst>
          <pc:docMk/>
          <pc:sldMk cId="391726270" sldId="1144"/>
        </pc:sldMkLst>
      </pc:sldChg>
      <pc:sldChg chg="del">
        <pc:chgData name="Mina Tahmasbi Arashloo" userId="b0e8bb3f-50de-44f7-8b43-92551ec4a14e" providerId="ADAL" clId="{2648B722-1DCC-8243-9372-509336721C22}" dt="2023-09-14T01:31:45.562" v="470" actId="2696"/>
        <pc:sldMkLst>
          <pc:docMk/>
          <pc:sldMk cId="1528609937" sldId="1145"/>
        </pc:sldMkLst>
      </pc:sldChg>
      <pc:sldChg chg="del">
        <pc:chgData name="Mina Tahmasbi Arashloo" userId="b0e8bb3f-50de-44f7-8b43-92551ec4a14e" providerId="ADAL" clId="{2648B722-1DCC-8243-9372-509336721C22}" dt="2023-09-13T21:30:23.968" v="55" actId="2696"/>
        <pc:sldMkLst>
          <pc:docMk/>
          <pc:sldMk cId="1927665494" sldId="1146"/>
        </pc:sldMkLst>
      </pc:sldChg>
      <pc:sldChg chg="del">
        <pc:chgData name="Mina Tahmasbi Arashloo" userId="b0e8bb3f-50de-44f7-8b43-92551ec4a14e" providerId="ADAL" clId="{2648B722-1DCC-8243-9372-509336721C22}" dt="2023-09-14T01:31:45.582" v="471" actId="2696"/>
        <pc:sldMkLst>
          <pc:docMk/>
          <pc:sldMk cId="3419947871" sldId="1147"/>
        </pc:sldMkLst>
      </pc:sldChg>
      <pc:sldChg chg="del">
        <pc:chgData name="Mina Tahmasbi Arashloo" userId="b0e8bb3f-50de-44f7-8b43-92551ec4a14e" providerId="ADAL" clId="{2648B722-1DCC-8243-9372-509336721C22}" dt="2023-09-13T21:30:23.584" v="16" actId="2696"/>
        <pc:sldMkLst>
          <pc:docMk/>
          <pc:sldMk cId="4052617003" sldId="1148"/>
        </pc:sldMkLst>
      </pc:sldChg>
      <pc:sldChg chg="del">
        <pc:chgData name="Mina Tahmasbi Arashloo" userId="b0e8bb3f-50de-44f7-8b43-92551ec4a14e" providerId="ADAL" clId="{2648B722-1DCC-8243-9372-509336721C22}" dt="2023-09-13T21:30:24.037" v="62" actId="2696"/>
        <pc:sldMkLst>
          <pc:docMk/>
          <pc:sldMk cId="3762298317" sldId="1149"/>
        </pc:sldMkLst>
      </pc:sldChg>
      <pc:sldChg chg="del">
        <pc:chgData name="Mina Tahmasbi Arashloo" userId="b0e8bb3f-50de-44f7-8b43-92551ec4a14e" providerId="ADAL" clId="{2648B722-1DCC-8243-9372-509336721C22}" dt="2023-09-13T21:30:24.106" v="70" actId="2696"/>
        <pc:sldMkLst>
          <pc:docMk/>
          <pc:sldMk cId="498042814" sldId="1150"/>
        </pc:sldMkLst>
      </pc:sldChg>
      <pc:sldChg chg="del">
        <pc:chgData name="Mina Tahmasbi Arashloo" userId="b0e8bb3f-50de-44f7-8b43-92551ec4a14e" providerId="ADAL" clId="{2648B722-1DCC-8243-9372-509336721C22}" dt="2023-09-13T21:30:23.818" v="36" actId="2696"/>
        <pc:sldMkLst>
          <pc:docMk/>
          <pc:sldMk cId="1432250164" sldId="1151"/>
        </pc:sldMkLst>
      </pc:sldChg>
      <pc:sldChg chg="del">
        <pc:chgData name="Mina Tahmasbi Arashloo" userId="b0e8bb3f-50de-44f7-8b43-92551ec4a14e" providerId="ADAL" clId="{2648B722-1DCC-8243-9372-509336721C22}" dt="2023-09-13T21:30:23.823" v="37" actId="2696"/>
        <pc:sldMkLst>
          <pc:docMk/>
          <pc:sldMk cId="2512656166" sldId="1152"/>
        </pc:sldMkLst>
      </pc:sldChg>
      <pc:sldChg chg="del">
        <pc:chgData name="Mina Tahmasbi Arashloo" userId="b0e8bb3f-50de-44f7-8b43-92551ec4a14e" providerId="ADAL" clId="{2648B722-1DCC-8243-9372-509336721C22}" dt="2023-09-13T21:30:23.522" v="7" actId="2696"/>
        <pc:sldMkLst>
          <pc:docMk/>
          <pc:sldMk cId="3068576697" sldId="1153"/>
        </pc:sldMkLst>
      </pc:sldChg>
      <pc:sldChg chg="del">
        <pc:chgData name="Mina Tahmasbi Arashloo" userId="b0e8bb3f-50de-44f7-8b43-92551ec4a14e" providerId="ADAL" clId="{2648B722-1DCC-8243-9372-509336721C22}" dt="2023-09-13T21:30:23.854" v="44" actId="2696"/>
        <pc:sldMkLst>
          <pc:docMk/>
          <pc:sldMk cId="2898692473" sldId="1154"/>
        </pc:sldMkLst>
      </pc:sldChg>
      <pc:sldChg chg="del">
        <pc:chgData name="Mina Tahmasbi Arashloo" userId="b0e8bb3f-50de-44f7-8b43-92551ec4a14e" providerId="ADAL" clId="{2648B722-1DCC-8243-9372-509336721C22}" dt="2023-09-13T21:30:24.053" v="65" actId="2696"/>
        <pc:sldMkLst>
          <pc:docMk/>
          <pc:sldMk cId="1000015487" sldId="1155"/>
        </pc:sldMkLst>
      </pc:sldChg>
      <pc:sldChg chg="del">
        <pc:chgData name="Mina Tahmasbi Arashloo" userId="b0e8bb3f-50de-44f7-8b43-92551ec4a14e" providerId="ADAL" clId="{2648B722-1DCC-8243-9372-509336721C22}" dt="2023-09-13T21:30:23.831" v="39" actId="2696"/>
        <pc:sldMkLst>
          <pc:docMk/>
          <pc:sldMk cId="951576788" sldId="1156"/>
        </pc:sldMkLst>
      </pc:sldChg>
      <pc:sldChg chg="del">
        <pc:chgData name="Mina Tahmasbi Arashloo" userId="b0e8bb3f-50de-44f7-8b43-92551ec4a14e" providerId="ADAL" clId="{2648B722-1DCC-8243-9372-509336721C22}" dt="2023-09-13T21:30:24.045" v="64" actId="2696"/>
        <pc:sldMkLst>
          <pc:docMk/>
          <pc:sldMk cId="1453320618" sldId="1157"/>
        </pc:sldMkLst>
      </pc:sldChg>
      <pc:sldChg chg="del">
        <pc:chgData name="Mina Tahmasbi Arashloo" userId="b0e8bb3f-50de-44f7-8b43-92551ec4a14e" providerId="ADAL" clId="{2648B722-1DCC-8243-9372-509336721C22}" dt="2023-09-13T21:30:23.599" v="18" actId="2696"/>
        <pc:sldMkLst>
          <pc:docMk/>
          <pc:sldMk cId="4058411749" sldId="1158"/>
        </pc:sldMkLst>
      </pc:sldChg>
      <pc:sldChg chg="del">
        <pc:chgData name="Mina Tahmasbi Arashloo" userId="b0e8bb3f-50de-44f7-8b43-92551ec4a14e" providerId="ADAL" clId="{2648B722-1DCC-8243-9372-509336721C22}" dt="2023-09-13T21:30:23.971" v="56" actId="2696"/>
        <pc:sldMkLst>
          <pc:docMk/>
          <pc:sldMk cId="3988395307" sldId="1159"/>
        </pc:sldMkLst>
      </pc:sldChg>
      <pc:sldChg chg="delSp modSp">
        <pc:chgData name="Mina Tahmasbi Arashloo" userId="b0e8bb3f-50de-44f7-8b43-92551ec4a14e" providerId="ADAL" clId="{2648B722-1DCC-8243-9372-509336721C22}" dt="2023-09-14T01:32:21.446" v="476"/>
        <pc:sldMkLst>
          <pc:docMk/>
          <pc:sldMk cId="365879432" sldId="1160"/>
        </pc:sldMkLst>
      </pc:sldChg>
      <pc:sldChg chg="del">
        <pc:chgData name="Mina Tahmasbi Arashloo" userId="b0e8bb3f-50de-44f7-8b43-92551ec4a14e" providerId="ADAL" clId="{2648B722-1DCC-8243-9372-509336721C22}" dt="2023-09-13T21:30:24.064" v="67" actId="2696"/>
        <pc:sldMkLst>
          <pc:docMk/>
          <pc:sldMk cId="1475705362" sldId="1161"/>
        </pc:sldMkLst>
      </pc:sldChg>
      <pc:sldChg chg="delSp">
        <pc:chgData name="Mina Tahmasbi Arashloo" userId="b0e8bb3f-50de-44f7-8b43-92551ec4a14e" providerId="ADAL" clId="{2648B722-1DCC-8243-9372-509336721C22}" dt="2023-09-14T01:32:21.446" v="476"/>
        <pc:sldMkLst>
          <pc:docMk/>
          <pc:sldMk cId="3328518594" sldId="1162"/>
        </pc:sldMkLst>
      </pc:sldChg>
      <pc:sldChg chg="delSp">
        <pc:chgData name="Mina Tahmasbi Arashloo" userId="b0e8bb3f-50de-44f7-8b43-92551ec4a14e" providerId="ADAL" clId="{2648B722-1DCC-8243-9372-509336721C22}" dt="2023-09-14T01:32:21.446" v="476"/>
        <pc:sldMkLst>
          <pc:docMk/>
          <pc:sldMk cId="3081174506" sldId="1163"/>
        </pc:sldMkLst>
      </pc:sldChg>
      <pc:sldChg chg="delSp">
        <pc:chgData name="Mina Tahmasbi Arashloo" userId="b0e8bb3f-50de-44f7-8b43-92551ec4a14e" providerId="ADAL" clId="{2648B722-1DCC-8243-9372-509336721C22}" dt="2023-09-14T01:32:21.446" v="476"/>
        <pc:sldMkLst>
          <pc:docMk/>
          <pc:sldMk cId="3055900667" sldId="1164"/>
        </pc:sldMkLst>
      </pc:sldChg>
      <pc:sldChg chg="delSp">
        <pc:chgData name="Mina Tahmasbi Arashloo" userId="b0e8bb3f-50de-44f7-8b43-92551ec4a14e" providerId="ADAL" clId="{2648B722-1DCC-8243-9372-509336721C22}" dt="2023-09-14T01:32:21.446" v="476"/>
        <pc:sldMkLst>
          <pc:docMk/>
          <pc:sldMk cId="1821891346" sldId="1165"/>
        </pc:sldMkLst>
      </pc:sldChg>
      <pc:sldChg chg="delSp">
        <pc:chgData name="Mina Tahmasbi Arashloo" userId="b0e8bb3f-50de-44f7-8b43-92551ec4a14e" providerId="ADAL" clId="{2648B722-1DCC-8243-9372-509336721C22}" dt="2023-09-14T01:32:21.446" v="476"/>
        <pc:sldMkLst>
          <pc:docMk/>
          <pc:sldMk cId="1692208329" sldId="1166"/>
        </pc:sldMkLst>
      </pc:sldChg>
      <pc:sldChg chg="del">
        <pc:chgData name="Mina Tahmasbi Arashloo" userId="b0e8bb3f-50de-44f7-8b43-92551ec4a14e" providerId="ADAL" clId="{2648B722-1DCC-8243-9372-509336721C22}" dt="2023-09-13T21:30:24.109" v="71" actId="2696"/>
        <pc:sldMkLst>
          <pc:docMk/>
          <pc:sldMk cId="397073794" sldId="1167"/>
        </pc:sldMkLst>
      </pc:sldChg>
      <pc:sldChg chg="del">
        <pc:chgData name="Mina Tahmasbi Arashloo" userId="b0e8bb3f-50de-44f7-8b43-92551ec4a14e" providerId="ADAL" clId="{2648B722-1DCC-8243-9372-509336721C22}" dt="2023-09-13T21:30:23.716" v="21" actId="2696"/>
        <pc:sldMkLst>
          <pc:docMk/>
          <pc:sldMk cId="2306501715" sldId="1168"/>
        </pc:sldMkLst>
      </pc:sldChg>
      <pc:sldChg chg="del">
        <pc:chgData name="Mina Tahmasbi Arashloo" userId="b0e8bb3f-50de-44f7-8b43-92551ec4a14e" providerId="ADAL" clId="{2648B722-1DCC-8243-9372-509336721C22}" dt="2023-09-13T21:30:23.490" v="4" actId="2696"/>
        <pc:sldMkLst>
          <pc:docMk/>
          <pc:sldMk cId="811476487" sldId="1169"/>
        </pc:sldMkLst>
      </pc:sldChg>
      <pc:sldChg chg="delSp">
        <pc:chgData name="Mina Tahmasbi Arashloo" userId="b0e8bb3f-50de-44f7-8b43-92551ec4a14e" providerId="ADAL" clId="{2648B722-1DCC-8243-9372-509336721C22}" dt="2023-09-14T01:32:21.446" v="476"/>
        <pc:sldMkLst>
          <pc:docMk/>
          <pc:sldMk cId="511336183" sldId="1170"/>
        </pc:sldMkLst>
      </pc:sldChg>
      <pc:sldChg chg="delSp">
        <pc:chgData name="Mina Tahmasbi Arashloo" userId="b0e8bb3f-50de-44f7-8b43-92551ec4a14e" providerId="ADAL" clId="{2648B722-1DCC-8243-9372-509336721C22}" dt="2023-09-14T01:32:21.446" v="476"/>
        <pc:sldMkLst>
          <pc:docMk/>
          <pc:sldMk cId="3814211440" sldId="1171"/>
        </pc:sldMkLst>
      </pc:sldChg>
      <pc:sldChg chg="delSp">
        <pc:chgData name="Mina Tahmasbi Arashloo" userId="b0e8bb3f-50de-44f7-8b43-92551ec4a14e" providerId="ADAL" clId="{2648B722-1DCC-8243-9372-509336721C22}" dt="2023-09-14T01:32:21.446" v="476"/>
        <pc:sldMkLst>
          <pc:docMk/>
          <pc:sldMk cId="2885702084" sldId="1172"/>
        </pc:sldMkLst>
      </pc:sldChg>
      <pc:sldChg chg="delSp">
        <pc:chgData name="Mina Tahmasbi Arashloo" userId="b0e8bb3f-50de-44f7-8b43-92551ec4a14e" providerId="ADAL" clId="{2648B722-1DCC-8243-9372-509336721C22}" dt="2023-09-14T01:32:21.446" v="476"/>
        <pc:sldMkLst>
          <pc:docMk/>
          <pc:sldMk cId="1781887903" sldId="1173"/>
        </pc:sldMkLst>
      </pc:sldChg>
      <pc:sldChg chg="delSp">
        <pc:chgData name="Mina Tahmasbi Arashloo" userId="b0e8bb3f-50de-44f7-8b43-92551ec4a14e" providerId="ADAL" clId="{2648B722-1DCC-8243-9372-509336721C22}" dt="2023-09-14T01:32:21.446" v="476"/>
        <pc:sldMkLst>
          <pc:docMk/>
          <pc:sldMk cId="524292350" sldId="1174"/>
        </pc:sldMkLst>
      </pc:sldChg>
      <pc:sldChg chg="delSp">
        <pc:chgData name="Mina Tahmasbi Arashloo" userId="b0e8bb3f-50de-44f7-8b43-92551ec4a14e" providerId="ADAL" clId="{2648B722-1DCC-8243-9372-509336721C22}" dt="2023-09-14T01:32:21.446" v="476"/>
        <pc:sldMkLst>
          <pc:docMk/>
          <pc:sldMk cId="864577876" sldId="1208"/>
        </pc:sldMkLst>
      </pc:sldChg>
      <pc:sldChg chg="del">
        <pc:chgData name="Mina Tahmasbi Arashloo" userId="b0e8bb3f-50de-44f7-8b43-92551ec4a14e" providerId="ADAL" clId="{2648B722-1DCC-8243-9372-509336721C22}" dt="2023-09-13T21:30:23.740" v="24" actId="2696"/>
        <pc:sldMkLst>
          <pc:docMk/>
          <pc:sldMk cId="4172446185" sldId="1209"/>
        </pc:sldMkLst>
      </pc:sldChg>
      <pc:sldChg chg="del">
        <pc:chgData name="Mina Tahmasbi Arashloo" userId="b0e8bb3f-50de-44f7-8b43-92551ec4a14e" providerId="ADAL" clId="{2648B722-1DCC-8243-9372-509336721C22}" dt="2023-09-13T21:30:24.122" v="74" actId="2696"/>
        <pc:sldMkLst>
          <pc:docMk/>
          <pc:sldMk cId="480571617" sldId="1212"/>
        </pc:sldMkLst>
      </pc:sldChg>
      <pc:sldChg chg="del">
        <pc:chgData name="Mina Tahmasbi Arashloo" userId="b0e8bb3f-50de-44f7-8b43-92551ec4a14e" providerId="ADAL" clId="{2648B722-1DCC-8243-9372-509336721C22}" dt="2023-09-13T21:30:23.752" v="27" actId="2696"/>
        <pc:sldMkLst>
          <pc:docMk/>
          <pc:sldMk cId="714005041" sldId="1213"/>
        </pc:sldMkLst>
      </pc:sldChg>
      <pc:sldChg chg="delSp">
        <pc:chgData name="Mina Tahmasbi Arashloo" userId="b0e8bb3f-50de-44f7-8b43-92551ec4a14e" providerId="ADAL" clId="{2648B722-1DCC-8243-9372-509336721C22}" dt="2023-09-14T01:32:21.446" v="476"/>
        <pc:sldMkLst>
          <pc:docMk/>
          <pc:sldMk cId="510335280" sldId="1214"/>
        </pc:sldMkLst>
      </pc:sldChg>
      <pc:sldChg chg="del">
        <pc:chgData name="Mina Tahmasbi Arashloo" userId="b0e8bb3f-50de-44f7-8b43-92551ec4a14e" providerId="ADAL" clId="{2648B722-1DCC-8243-9372-509336721C22}" dt="2023-09-13T21:30:23.744" v="25" actId="2696"/>
        <pc:sldMkLst>
          <pc:docMk/>
          <pc:sldMk cId="3000640625" sldId="1215"/>
        </pc:sldMkLst>
      </pc:sldChg>
      <pc:sldChg chg="del">
        <pc:chgData name="Mina Tahmasbi Arashloo" userId="b0e8bb3f-50de-44f7-8b43-92551ec4a14e" providerId="ADAL" clId="{2648B722-1DCC-8243-9372-509336721C22}" dt="2023-09-13T21:30:32.019" v="79" actId="2696"/>
        <pc:sldMkLst>
          <pc:docMk/>
          <pc:sldMk cId="488813193" sldId="1216"/>
        </pc:sldMkLst>
      </pc:sldChg>
      <pc:sldChg chg="del">
        <pc:chgData name="Mina Tahmasbi Arashloo" userId="b0e8bb3f-50de-44f7-8b43-92551ec4a14e" providerId="ADAL" clId="{2648B722-1DCC-8243-9372-509336721C22}" dt="2023-09-13T21:30:32.059" v="82" actId="2696"/>
        <pc:sldMkLst>
          <pc:docMk/>
          <pc:sldMk cId="3048025266" sldId="1217"/>
        </pc:sldMkLst>
      </pc:sldChg>
      <pc:sldChg chg="del">
        <pc:chgData name="Mina Tahmasbi Arashloo" userId="b0e8bb3f-50de-44f7-8b43-92551ec4a14e" providerId="ADAL" clId="{2648B722-1DCC-8243-9372-509336721C22}" dt="2023-09-13T21:30:32.032" v="80" actId="2696"/>
        <pc:sldMkLst>
          <pc:docMk/>
          <pc:sldMk cId="132109463" sldId="1242"/>
        </pc:sldMkLst>
      </pc:sldChg>
      <pc:sldChg chg="del">
        <pc:chgData name="Mina Tahmasbi Arashloo" userId="b0e8bb3f-50de-44f7-8b43-92551ec4a14e" providerId="ADAL" clId="{2648B722-1DCC-8243-9372-509336721C22}" dt="2023-09-13T21:30:32.046" v="81" actId="2696"/>
        <pc:sldMkLst>
          <pc:docMk/>
          <pc:sldMk cId="2577590304" sldId="1251"/>
        </pc:sldMkLst>
      </pc:sldChg>
      <pc:sldChg chg="delSp">
        <pc:chgData name="Mina Tahmasbi Arashloo" userId="b0e8bb3f-50de-44f7-8b43-92551ec4a14e" providerId="ADAL" clId="{2648B722-1DCC-8243-9372-509336721C22}" dt="2023-09-14T01:32:21.446" v="476"/>
        <pc:sldMkLst>
          <pc:docMk/>
          <pc:sldMk cId="3548095989" sldId="1252"/>
        </pc:sldMkLst>
      </pc:sldChg>
      <pc:sldChg chg="delSp">
        <pc:chgData name="Mina Tahmasbi Arashloo" userId="b0e8bb3f-50de-44f7-8b43-92551ec4a14e" providerId="ADAL" clId="{2648B722-1DCC-8243-9372-509336721C22}" dt="2023-09-14T01:32:21.446" v="476"/>
        <pc:sldMkLst>
          <pc:docMk/>
          <pc:sldMk cId="1308569532" sldId="1253"/>
        </pc:sldMkLst>
      </pc:sldChg>
      <pc:sldChg chg="delSp">
        <pc:chgData name="Mina Tahmasbi Arashloo" userId="b0e8bb3f-50de-44f7-8b43-92551ec4a14e" providerId="ADAL" clId="{2648B722-1DCC-8243-9372-509336721C22}" dt="2023-09-14T01:32:21.446" v="476"/>
        <pc:sldMkLst>
          <pc:docMk/>
          <pc:sldMk cId="89535849" sldId="1254"/>
        </pc:sldMkLst>
      </pc:sldChg>
      <pc:sldChg chg="delSp">
        <pc:chgData name="Mina Tahmasbi Arashloo" userId="b0e8bb3f-50de-44f7-8b43-92551ec4a14e" providerId="ADAL" clId="{2648B722-1DCC-8243-9372-509336721C22}" dt="2023-09-14T01:32:21.446" v="476"/>
        <pc:sldMkLst>
          <pc:docMk/>
          <pc:sldMk cId="2071174981" sldId="1255"/>
        </pc:sldMkLst>
      </pc:sldChg>
      <pc:sldChg chg="del">
        <pc:chgData name="Mina Tahmasbi Arashloo" userId="b0e8bb3f-50de-44f7-8b43-92551ec4a14e" providerId="ADAL" clId="{2648B722-1DCC-8243-9372-509336721C22}" dt="2023-09-13T21:30:23.477" v="2" actId="2696"/>
        <pc:sldMkLst>
          <pc:docMk/>
          <pc:sldMk cId="3788469983" sldId="1256"/>
        </pc:sldMkLst>
      </pc:sldChg>
      <pc:sldChg chg="delSp">
        <pc:chgData name="Mina Tahmasbi Arashloo" userId="b0e8bb3f-50de-44f7-8b43-92551ec4a14e" providerId="ADAL" clId="{2648B722-1DCC-8243-9372-509336721C22}" dt="2023-09-14T01:32:21.446" v="476"/>
        <pc:sldMkLst>
          <pc:docMk/>
          <pc:sldMk cId="3171913432" sldId="1257"/>
        </pc:sldMkLst>
      </pc:sldChg>
      <pc:sldChg chg="delSp">
        <pc:chgData name="Mina Tahmasbi Arashloo" userId="b0e8bb3f-50de-44f7-8b43-92551ec4a14e" providerId="ADAL" clId="{2648B722-1DCC-8243-9372-509336721C22}" dt="2023-09-14T01:32:21.446" v="476"/>
        <pc:sldMkLst>
          <pc:docMk/>
          <pc:sldMk cId="3791618692" sldId="1258"/>
        </pc:sldMkLst>
      </pc:sldChg>
      <pc:sldChg chg="delSp">
        <pc:chgData name="Mina Tahmasbi Arashloo" userId="b0e8bb3f-50de-44f7-8b43-92551ec4a14e" providerId="ADAL" clId="{2648B722-1DCC-8243-9372-509336721C22}" dt="2023-09-14T01:32:21.446" v="476"/>
        <pc:sldMkLst>
          <pc:docMk/>
          <pc:sldMk cId="2183169605" sldId="1259"/>
        </pc:sldMkLst>
      </pc:sldChg>
      <pc:sldChg chg="delSp">
        <pc:chgData name="Mina Tahmasbi Arashloo" userId="b0e8bb3f-50de-44f7-8b43-92551ec4a14e" providerId="ADAL" clId="{2648B722-1DCC-8243-9372-509336721C22}" dt="2023-09-14T01:32:21.446" v="476"/>
        <pc:sldMkLst>
          <pc:docMk/>
          <pc:sldMk cId="265905604" sldId="1263"/>
        </pc:sldMkLst>
      </pc:sldChg>
      <pc:sldChg chg="addSp delSp modSp mod">
        <pc:chgData name="Mina Tahmasbi Arashloo" userId="b0e8bb3f-50de-44f7-8b43-92551ec4a14e" providerId="ADAL" clId="{2648B722-1DCC-8243-9372-509336721C22}" dt="2023-09-14T01:32:21.446" v="476"/>
        <pc:sldMkLst>
          <pc:docMk/>
          <pc:sldMk cId="2710496539" sldId="1265"/>
        </pc:sldMkLst>
      </pc:sldChg>
      <pc:sldChg chg="del">
        <pc:chgData name="Mina Tahmasbi Arashloo" userId="b0e8bb3f-50de-44f7-8b43-92551ec4a14e" providerId="ADAL" clId="{2648B722-1DCC-8243-9372-509336721C22}" dt="2023-09-13T21:30:24.028" v="59" actId="2696"/>
        <pc:sldMkLst>
          <pc:docMk/>
          <pc:sldMk cId="3389443443" sldId="1266"/>
        </pc:sldMkLst>
      </pc:sldChg>
      <pc:sldChg chg="del">
        <pc:chgData name="Mina Tahmasbi Arashloo" userId="b0e8bb3f-50de-44f7-8b43-92551ec4a14e" providerId="ADAL" clId="{2648B722-1DCC-8243-9372-509336721C22}" dt="2023-09-13T21:30:24.099" v="68" actId="2696"/>
        <pc:sldMkLst>
          <pc:docMk/>
          <pc:sldMk cId="2771967150" sldId="1267"/>
        </pc:sldMkLst>
      </pc:sldChg>
      <pc:sldChg chg="del">
        <pc:chgData name="Mina Tahmasbi Arashloo" userId="b0e8bb3f-50de-44f7-8b43-92551ec4a14e" providerId="ADAL" clId="{2648B722-1DCC-8243-9372-509336721C22}" dt="2023-09-13T21:30:23.965" v="54" actId="2696"/>
        <pc:sldMkLst>
          <pc:docMk/>
          <pc:sldMk cId="1401848868" sldId="1268"/>
        </pc:sldMkLst>
      </pc:sldChg>
      <pc:sldChg chg="del">
        <pc:chgData name="Mina Tahmasbi Arashloo" userId="b0e8bb3f-50de-44f7-8b43-92551ec4a14e" providerId="ADAL" clId="{2648B722-1DCC-8243-9372-509336721C22}" dt="2023-09-13T21:30:24.139" v="77" actId="2696"/>
        <pc:sldMkLst>
          <pc:docMk/>
          <pc:sldMk cId="2311194884" sldId="1270"/>
        </pc:sldMkLst>
      </pc:sldChg>
      <pc:sldChg chg="del">
        <pc:chgData name="Mina Tahmasbi Arashloo" userId="b0e8bb3f-50de-44f7-8b43-92551ec4a14e" providerId="ADAL" clId="{2648B722-1DCC-8243-9372-509336721C22}" dt="2023-09-13T21:30:24.055" v="66" actId="2696"/>
        <pc:sldMkLst>
          <pc:docMk/>
          <pc:sldMk cId="1738946165" sldId="1271"/>
        </pc:sldMkLst>
      </pc:sldChg>
      <pc:sldChg chg="del">
        <pc:chgData name="Mina Tahmasbi Arashloo" userId="b0e8bb3f-50de-44f7-8b43-92551ec4a14e" providerId="ADAL" clId="{2648B722-1DCC-8243-9372-509336721C22}" dt="2023-09-13T21:59:03.206" v="468" actId="2696"/>
        <pc:sldMkLst>
          <pc:docMk/>
          <pc:sldMk cId="3050181633" sldId="1272"/>
        </pc:sldMkLst>
      </pc:sldChg>
      <pc:sldChg chg="del">
        <pc:chgData name="Mina Tahmasbi Arashloo" userId="b0e8bb3f-50de-44f7-8b43-92551ec4a14e" providerId="ADAL" clId="{2648B722-1DCC-8243-9372-509336721C22}" dt="2023-09-13T21:30:23.767" v="30" actId="2696"/>
        <pc:sldMkLst>
          <pc:docMk/>
          <pc:sldMk cId="1453196619" sldId="1273"/>
        </pc:sldMkLst>
      </pc:sldChg>
      <pc:sldChg chg="del">
        <pc:chgData name="Mina Tahmasbi Arashloo" userId="b0e8bb3f-50de-44f7-8b43-92551ec4a14e" providerId="ADAL" clId="{2648B722-1DCC-8243-9372-509336721C22}" dt="2023-09-13T21:30:23.747" v="26" actId="2696"/>
        <pc:sldMkLst>
          <pc:docMk/>
          <pc:sldMk cId="3934446022" sldId="1274"/>
        </pc:sldMkLst>
      </pc:sldChg>
      <pc:sldChg chg="del">
        <pc:chgData name="Mina Tahmasbi Arashloo" userId="b0e8bb3f-50de-44f7-8b43-92551ec4a14e" providerId="ADAL" clId="{2648B722-1DCC-8243-9372-509336721C22}" dt="2023-09-13T21:30:23.798" v="34" actId="2696"/>
        <pc:sldMkLst>
          <pc:docMk/>
          <pc:sldMk cId="1685878681" sldId="1275"/>
        </pc:sldMkLst>
      </pc:sldChg>
      <pc:sldChg chg="del">
        <pc:chgData name="Mina Tahmasbi Arashloo" userId="b0e8bb3f-50de-44f7-8b43-92551ec4a14e" providerId="ADAL" clId="{2648B722-1DCC-8243-9372-509336721C22}" dt="2023-09-13T21:30:24.124" v="75" actId="2696"/>
        <pc:sldMkLst>
          <pc:docMk/>
          <pc:sldMk cId="190812866" sldId="1276"/>
        </pc:sldMkLst>
      </pc:sldChg>
      <pc:sldChg chg="del">
        <pc:chgData name="Mina Tahmasbi Arashloo" userId="b0e8bb3f-50de-44f7-8b43-92551ec4a14e" providerId="ADAL" clId="{2648B722-1DCC-8243-9372-509336721C22}" dt="2023-09-13T21:30:23.558" v="13" actId="2696"/>
        <pc:sldMkLst>
          <pc:docMk/>
          <pc:sldMk cId="1433808073" sldId="1277"/>
        </pc:sldMkLst>
      </pc:sldChg>
      <pc:sldChg chg="del">
        <pc:chgData name="Mina Tahmasbi Arashloo" userId="b0e8bb3f-50de-44f7-8b43-92551ec4a14e" providerId="ADAL" clId="{2648B722-1DCC-8243-9372-509336721C22}" dt="2023-09-13T21:30:23.811" v="35" actId="2696"/>
        <pc:sldMkLst>
          <pc:docMk/>
          <pc:sldMk cId="3212907023" sldId="1278"/>
        </pc:sldMkLst>
      </pc:sldChg>
      <pc:sldChg chg="del">
        <pc:chgData name="Mina Tahmasbi Arashloo" userId="b0e8bb3f-50de-44f7-8b43-92551ec4a14e" providerId="ADAL" clId="{2648B722-1DCC-8243-9372-509336721C22}" dt="2023-09-13T21:30:23.946" v="52" actId="2696"/>
        <pc:sldMkLst>
          <pc:docMk/>
          <pc:sldMk cId="521245084" sldId="1279"/>
        </pc:sldMkLst>
      </pc:sldChg>
      <pc:sldChg chg="del">
        <pc:chgData name="Mina Tahmasbi Arashloo" userId="b0e8bb3f-50de-44f7-8b43-92551ec4a14e" providerId="ADAL" clId="{2648B722-1DCC-8243-9372-509336721C22}" dt="2023-09-13T21:30:23.526" v="8" actId="2696"/>
        <pc:sldMkLst>
          <pc:docMk/>
          <pc:sldMk cId="3019099318" sldId="1280"/>
        </pc:sldMkLst>
      </pc:sldChg>
      <pc:sldChg chg="del">
        <pc:chgData name="Mina Tahmasbi Arashloo" userId="b0e8bb3f-50de-44f7-8b43-92551ec4a14e" providerId="ADAL" clId="{2648B722-1DCC-8243-9372-509336721C22}" dt="2023-09-13T21:30:23.561" v="14" actId="2696"/>
        <pc:sldMkLst>
          <pc:docMk/>
          <pc:sldMk cId="2287627300" sldId="1281"/>
        </pc:sldMkLst>
      </pc:sldChg>
      <pc:sldChg chg="delSp">
        <pc:chgData name="Mina Tahmasbi Arashloo" userId="b0e8bb3f-50de-44f7-8b43-92551ec4a14e" providerId="ADAL" clId="{2648B722-1DCC-8243-9372-509336721C22}" dt="2023-09-14T01:32:21.446" v="476"/>
        <pc:sldMkLst>
          <pc:docMk/>
          <pc:sldMk cId="640198499" sldId="1282"/>
        </pc:sldMkLst>
      </pc:sldChg>
      <pc:sldChg chg="delSp">
        <pc:chgData name="Mina Tahmasbi Arashloo" userId="b0e8bb3f-50de-44f7-8b43-92551ec4a14e" providerId="ADAL" clId="{2648B722-1DCC-8243-9372-509336721C22}" dt="2023-09-14T01:32:21.446" v="476"/>
        <pc:sldMkLst>
          <pc:docMk/>
          <pc:sldMk cId="4044711110" sldId="1283"/>
        </pc:sldMkLst>
      </pc:sldChg>
      <pc:sldChg chg="delSp">
        <pc:chgData name="Mina Tahmasbi Arashloo" userId="b0e8bb3f-50de-44f7-8b43-92551ec4a14e" providerId="ADAL" clId="{2648B722-1DCC-8243-9372-509336721C22}" dt="2023-09-14T01:32:21.446" v="476"/>
        <pc:sldMkLst>
          <pc:docMk/>
          <pc:sldMk cId="975854197" sldId="1284"/>
        </pc:sldMkLst>
      </pc:sldChg>
      <pc:sldChg chg="delSp">
        <pc:chgData name="Mina Tahmasbi Arashloo" userId="b0e8bb3f-50de-44f7-8b43-92551ec4a14e" providerId="ADAL" clId="{2648B722-1DCC-8243-9372-509336721C22}" dt="2023-09-14T01:32:21.446" v="476"/>
        <pc:sldMkLst>
          <pc:docMk/>
          <pc:sldMk cId="2550925844" sldId="1285"/>
        </pc:sldMkLst>
      </pc:sldChg>
      <pc:sldChg chg="delSp">
        <pc:chgData name="Mina Tahmasbi Arashloo" userId="b0e8bb3f-50de-44f7-8b43-92551ec4a14e" providerId="ADAL" clId="{2648B722-1DCC-8243-9372-509336721C22}" dt="2023-09-14T01:32:21.446" v="476"/>
        <pc:sldMkLst>
          <pc:docMk/>
          <pc:sldMk cId="1586075646" sldId="1286"/>
        </pc:sldMkLst>
      </pc:sldChg>
      <pc:sldChg chg="delSp">
        <pc:chgData name="Mina Tahmasbi Arashloo" userId="b0e8bb3f-50de-44f7-8b43-92551ec4a14e" providerId="ADAL" clId="{2648B722-1DCC-8243-9372-509336721C22}" dt="2023-09-14T01:32:21.446" v="476"/>
        <pc:sldMkLst>
          <pc:docMk/>
          <pc:sldMk cId="478279117" sldId="1287"/>
        </pc:sldMkLst>
      </pc:sldChg>
      <pc:sldChg chg="delSp">
        <pc:chgData name="Mina Tahmasbi Arashloo" userId="b0e8bb3f-50de-44f7-8b43-92551ec4a14e" providerId="ADAL" clId="{2648B722-1DCC-8243-9372-509336721C22}" dt="2023-09-14T01:32:21.446" v="476"/>
        <pc:sldMkLst>
          <pc:docMk/>
          <pc:sldMk cId="3137475986" sldId="1288"/>
        </pc:sldMkLst>
      </pc:sldChg>
      <pc:sldChg chg="delSp modSp mod">
        <pc:chgData name="Mina Tahmasbi Arashloo" userId="b0e8bb3f-50de-44f7-8b43-92551ec4a14e" providerId="ADAL" clId="{2648B722-1DCC-8243-9372-509336721C22}" dt="2023-09-14T01:32:21.446" v="476"/>
        <pc:sldMkLst>
          <pc:docMk/>
          <pc:sldMk cId="882787982" sldId="1289"/>
        </pc:sldMkLst>
      </pc:sldChg>
      <pc:sldChg chg="delSp modSp mod">
        <pc:chgData name="Mina Tahmasbi Arashloo" userId="b0e8bb3f-50de-44f7-8b43-92551ec4a14e" providerId="ADAL" clId="{2648B722-1DCC-8243-9372-509336721C22}" dt="2023-09-14T01:32:21.446" v="476"/>
        <pc:sldMkLst>
          <pc:docMk/>
          <pc:sldMk cId="1011664128" sldId="1290"/>
        </pc:sldMkLst>
      </pc:sldChg>
      <pc:sldChg chg="add del">
        <pc:chgData name="Mina Tahmasbi Arashloo" userId="b0e8bb3f-50de-44f7-8b43-92551ec4a14e" providerId="ADAL" clId="{2648B722-1DCC-8243-9372-509336721C22}" dt="2023-09-13T21:42:06.169" v="323" actId="2696"/>
        <pc:sldMkLst>
          <pc:docMk/>
          <pc:sldMk cId="3493219549" sldId="1291"/>
        </pc:sldMkLst>
      </pc:sldChg>
      <pc:sldChg chg="delSp modSp add mod">
        <pc:chgData name="Mina Tahmasbi Arashloo" userId="b0e8bb3f-50de-44f7-8b43-92551ec4a14e" providerId="ADAL" clId="{2648B722-1DCC-8243-9372-509336721C22}" dt="2023-09-14T01:32:21.446" v="476"/>
        <pc:sldMkLst>
          <pc:docMk/>
          <pc:sldMk cId="4030434491" sldId="1292"/>
        </pc:sldMkLst>
      </pc:sldChg>
      <pc:sldChg chg="delSp add">
        <pc:chgData name="Mina Tahmasbi Arashloo" userId="b0e8bb3f-50de-44f7-8b43-92551ec4a14e" providerId="ADAL" clId="{2648B722-1DCC-8243-9372-509336721C22}" dt="2023-09-14T01:32:21.446" v="476"/>
        <pc:sldMkLst>
          <pc:docMk/>
          <pc:sldMk cId="1904267997" sldId="1293"/>
        </pc:sldMkLst>
      </pc:sldChg>
      <pc:sldChg chg="delSp modSp add mod">
        <pc:chgData name="Mina Tahmasbi Arashloo" userId="b0e8bb3f-50de-44f7-8b43-92551ec4a14e" providerId="ADAL" clId="{2648B722-1DCC-8243-9372-509336721C22}" dt="2023-09-14T01:32:21.446" v="476"/>
        <pc:sldMkLst>
          <pc:docMk/>
          <pc:sldMk cId="1743315435" sldId="1294"/>
        </pc:sldMkLst>
      </pc:sldChg>
      <pc:sldMasterChg chg="addSp delSp modSp mod modSldLayout">
        <pc:chgData name="Mina Tahmasbi Arashloo" userId="b0e8bb3f-50de-44f7-8b43-92551ec4a14e" providerId="ADAL" clId="{2648B722-1DCC-8243-9372-509336721C22}" dt="2023-09-14T01:32:47.892" v="481" actId="478"/>
        <pc:sldMasterMkLst>
          <pc:docMk/>
          <pc:sldMasterMk cId="2775165307" sldId="2147483648"/>
        </pc:sldMasterMkLst>
        <pc:sldLayoutChg chg="delSp mod">
          <pc:chgData name="Mina Tahmasbi Arashloo" userId="b0e8bb3f-50de-44f7-8b43-92551ec4a14e" providerId="ADAL" clId="{2648B722-1DCC-8243-9372-509336721C22}" dt="2023-09-14T01:32:36.943" v="478" actId="478"/>
          <pc:sldLayoutMkLst>
            <pc:docMk/>
            <pc:sldMasterMk cId="2775165307" sldId="2147483648"/>
            <pc:sldLayoutMk cId="33936558" sldId="2147483649"/>
          </pc:sldLayoutMkLst>
        </pc:sldLayoutChg>
        <pc:sldLayoutChg chg="delSp mod">
          <pc:chgData name="Mina Tahmasbi Arashloo" userId="b0e8bb3f-50de-44f7-8b43-92551ec4a14e" providerId="ADAL" clId="{2648B722-1DCC-8243-9372-509336721C22}" dt="2023-09-14T01:32:39.726" v="479" actId="478"/>
          <pc:sldLayoutMkLst>
            <pc:docMk/>
            <pc:sldMasterMk cId="2775165307" sldId="2147483648"/>
            <pc:sldLayoutMk cId="1878446113" sldId="2147483650"/>
          </pc:sldLayoutMkLst>
        </pc:sldLayoutChg>
        <pc:sldLayoutChg chg="delSp mod">
          <pc:chgData name="Mina Tahmasbi Arashloo" userId="b0e8bb3f-50de-44f7-8b43-92551ec4a14e" providerId="ADAL" clId="{2648B722-1DCC-8243-9372-509336721C22}" dt="2023-09-14T01:32:42.936" v="480" actId="478"/>
          <pc:sldLayoutMkLst>
            <pc:docMk/>
            <pc:sldMasterMk cId="2775165307" sldId="2147483648"/>
            <pc:sldLayoutMk cId="1273958200" sldId="2147483652"/>
          </pc:sldLayoutMkLst>
        </pc:sldLayoutChg>
        <pc:sldLayoutChg chg="delSp mod">
          <pc:chgData name="Mina Tahmasbi Arashloo" userId="b0e8bb3f-50de-44f7-8b43-92551ec4a14e" providerId="ADAL" clId="{2648B722-1DCC-8243-9372-509336721C22}" dt="2023-09-14T01:32:47.892" v="481" actId="478"/>
          <pc:sldLayoutMkLst>
            <pc:docMk/>
            <pc:sldMasterMk cId="2775165307" sldId="2147483648"/>
            <pc:sldLayoutMk cId="3762131626" sldId="2147483654"/>
          </pc:sldLayoutMkLst>
        </pc:sldLayoutChg>
      </pc:sldMasterChg>
    </pc:docChg>
  </pc:docChgLst>
  <pc:docChgLst>
    <pc:chgData name="Mina Tahmasbi Arashloo" userId="b0e8bb3f-50de-44f7-8b43-92551ec4a14e" providerId="ADAL" clId="{CAA709C7-E20F-E34C-9D8D-CB8AA11D7AB1}"/>
    <pc:docChg chg="modSld">
      <pc:chgData name="Mina Tahmasbi Arashloo" userId="b0e8bb3f-50de-44f7-8b43-92551ec4a14e" providerId="ADAL" clId="{CAA709C7-E20F-E34C-9D8D-CB8AA11D7AB1}" dt="2024-07-12T14:17:42.140" v="0" actId="729"/>
      <pc:docMkLst>
        <pc:docMk/>
      </pc:docMkLst>
      <pc:sldChg chg="mod modShow">
        <pc:chgData name="Mina Tahmasbi Arashloo" userId="b0e8bb3f-50de-44f7-8b43-92551ec4a14e" providerId="ADAL" clId="{CAA709C7-E20F-E34C-9D8D-CB8AA11D7AB1}" dt="2024-07-12T14:17:42.140" v="0" actId="729"/>
        <pc:sldMkLst>
          <pc:docMk/>
          <pc:sldMk cId="1637688573" sldId="1295"/>
        </pc:sldMkLst>
      </pc:sldChg>
    </pc:docChg>
  </pc:docChgLst>
  <pc:docChgLst>
    <pc:chgData name="Mina Tahmasbi Arashloo" userId="b0e8bb3f-50de-44f7-8b43-92551ec4a14e" providerId="ADAL" clId="{200C5BA5-CD90-4DE8-A35B-E32E9F4DFD11}"/>
    <pc:docChg chg="custSel modSld">
      <pc:chgData name="Mina Tahmasbi Arashloo" userId="b0e8bb3f-50de-44f7-8b43-92551ec4a14e" providerId="ADAL" clId="{200C5BA5-CD90-4DE8-A35B-E32E9F4DFD11}" dt="2024-09-23T19:59:40.426" v="1" actId="27636"/>
      <pc:docMkLst>
        <pc:docMk/>
      </pc:docMkLst>
      <pc:sldChg chg="modTransition">
        <pc:chgData name="Mina Tahmasbi Arashloo" userId="b0e8bb3f-50de-44f7-8b43-92551ec4a14e" providerId="ADAL" clId="{200C5BA5-CD90-4DE8-A35B-E32E9F4DFD11}" dt="2024-09-23T19:59:40.363" v="0"/>
        <pc:sldMkLst>
          <pc:docMk/>
          <pc:sldMk cId="81497876" sldId="965"/>
        </pc:sldMkLst>
      </pc:sldChg>
      <pc:sldChg chg="modTransition">
        <pc:chgData name="Mina Tahmasbi Arashloo" userId="b0e8bb3f-50de-44f7-8b43-92551ec4a14e" providerId="ADAL" clId="{200C5BA5-CD90-4DE8-A35B-E32E9F4DFD11}" dt="2024-09-23T19:59:40.363" v="0"/>
        <pc:sldMkLst>
          <pc:docMk/>
          <pc:sldMk cId="1391119021" sldId="966"/>
        </pc:sldMkLst>
      </pc:sldChg>
      <pc:sldChg chg="modTransition">
        <pc:chgData name="Mina Tahmasbi Arashloo" userId="b0e8bb3f-50de-44f7-8b43-92551ec4a14e" providerId="ADAL" clId="{200C5BA5-CD90-4DE8-A35B-E32E9F4DFD11}" dt="2024-09-23T19:59:40.363" v="0"/>
        <pc:sldMkLst>
          <pc:docMk/>
          <pc:sldMk cId="438849163" sldId="967"/>
        </pc:sldMkLst>
      </pc:sldChg>
      <pc:sldChg chg="modTransition">
        <pc:chgData name="Mina Tahmasbi Arashloo" userId="b0e8bb3f-50de-44f7-8b43-92551ec4a14e" providerId="ADAL" clId="{200C5BA5-CD90-4DE8-A35B-E32E9F4DFD11}" dt="2024-09-23T19:59:40.363" v="0"/>
        <pc:sldMkLst>
          <pc:docMk/>
          <pc:sldMk cId="3951012725" sldId="968"/>
        </pc:sldMkLst>
      </pc:sldChg>
      <pc:sldChg chg="modTransition">
        <pc:chgData name="Mina Tahmasbi Arashloo" userId="b0e8bb3f-50de-44f7-8b43-92551ec4a14e" providerId="ADAL" clId="{200C5BA5-CD90-4DE8-A35B-E32E9F4DFD11}" dt="2024-09-23T19:59:40.363" v="0"/>
        <pc:sldMkLst>
          <pc:docMk/>
          <pc:sldMk cId="233124414" sldId="1007"/>
        </pc:sldMkLst>
      </pc:sldChg>
      <pc:sldChg chg="modTransition">
        <pc:chgData name="Mina Tahmasbi Arashloo" userId="b0e8bb3f-50de-44f7-8b43-92551ec4a14e" providerId="ADAL" clId="{200C5BA5-CD90-4DE8-A35B-E32E9F4DFD11}" dt="2024-09-23T19:59:40.363" v="0"/>
        <pc:sldMkLst>
          <pc:docMk/>
          <pc:sldMk cId="4115819860" sldId="1008"/>
        </pc:sldMkLst>
      </pc:sldChg>
      <pc:sldChg chg="modTransition">
        <pc:chgData name="Mina Tahmasbi Arashloo" userId="b0e8bb3f-50de-44f7-8b43-92551ec4a14e" providerId="ADAL" clId="{200C5BA5-CD90-4DE8-A35B-E32E9F4DFD11}" dt="2024-09-23T19:59:40.363" v="0"/>
        <pc:sldMkLst>
          <pc:docMk/>
          <pc:sldMk cId="1521347174" sldId="1026"/>
        </pc:sldMkLst>
      </pc:sldChg>
      <pc:sldChg chg="modTransition">
        <pc:chgData name="Mina Tahmasbi Arashloo" userId="b0e8bb3f-50de-44f7-8b43-92551ec4a14e" providerId="ADAL" clId="{200C5BA5-CD90-4DE8-A35B-E32E9F4DFD11}" dt="2024-09-23T19:59:40.363" v="0"/>
        <pc:sldMkLst>
          <pc:docMk/>
          <pc:sldMk cId="1861257897" sldId="1027"/>
        </pc:sldMkLst>
      </pc:sldChg>
      <pc:sldChg chg="modTransition">
        <pc:chgData name="Mina Tahmasbi Arashloo" userId="b0e8bb3f-50de-44f7-8b43-92551ec4a14e" providerId="ADAL" clId="{200C5BA5-CD90-4DE8-A35B-E32E9F4DFD11}" dt="2024-09-23T19:59:40.363" v="0"/>
        <pc:sldMkLst>
          <pc:docMk/>
          <pc:sldMk cId="585817310" sldId="1028"/>
        </pc:sldMkLst>
      </pc:sldChg>
      <pc:sldChg chg="modTransition">
        <pc:chgData name="Mina Tahmasbi Arashloo" userId="b0e8bb3f-50de-44f7-8b43-92551ec4a14e" providerId="ADAL" clId="{200C5BA5-CD90-4DE8-A35B-E32E9F4DFD11}" dt="2024-09-23T19:59:40.363" v="0"/>
        <pc:sldMkLst>
          <pc:docMk/>
          <pc:sldMk cId="177516887" sldId="1030"/>
        </pc:sldMkLst>
      </pc:sldChg>
      <pc:sldChg chg="modTransition">
        <pc:chgData name="Mina Tahmasbi Arashloo" userId="b0e8bb3f-50de-44f7-8b43-92551ec4a14e" providerId="ADAL" clId="{200C5BA5-CD90-4DE8-A35B-E32E9F4DFD11}" dt="2024-09-23T19:59:40.363" v="0"/>
        <pc:sldMkLst>
          <pc:docMk/>
          <pc:sldMk cId="636725116" sldId="1068"/>
        </pc:sldMkLst>
      </pc:sldChg>
      <pc:sldChg chg="modTransition">
        <pc:chgData name="Mina Tahmasbi Arashloo" userId="b0e8bb3f-50de-44f7-8b43-92551ec4a14e" providerId="ADAL" clId="{200C5BA5-CD90-4DE8-A35B-E32E9F4DFD11}" dt="2024-09-23T19:59:40.363" v="0"/>
        <pc:sldMkLst>
          <pc:docMk/>
          <pc:sldMk cId="3754433943" sldId="1069"/>
        </pc:sldMkLst>
      </pc:sldChg>
      <pc:sldChg chg="modTransition">
        <pc:chgData name="Mina Tahmasbi Arashloo" userId="b0e8bb3f-50de-44f7-8b43-92551ec4a14e" providerId="ADAL" clId="{200C5BA5-CD90-4DE8-A35B-E32E9F4DFD11}" dt="2024-09-23T19:59:40.363" v="0"/>
        <pc:sldMkLst>
          <pc:docMk/>
          <pc:sldMk cId="1141566410" sldId="1072"/>
        </pc:sldMkLst>
      </pc:sldChg>
      <pc:sldChg chg="modTransition">
        <pc:chgData name="Mina Tahmasbi Arashloo" userId="b0e8bb3f-50de-44f7-8b43-92551ec4a14e" providerId="ADAL" clId="{200C5BA5-CD90-4DE8-A35B-E32E9F4DFD11}" dt="2024-09-23T19:59:40.363" v="0"/>
        <pc:sldMkLst>
          <pc:docMk/>
          <pc:sldMk cId="3805243786" sldId="1073"/>
        </pc:sldMkLst>
      </pc:sldChg>
      <pc:sldChg chg="modTransition">
        <pc:chgData name="Mina Tahmasbi Arashloo" userId="b0e8bb3f-50de-44f7-8b43-92551ec4a14e" providerId="ADAL" clId="{200C5BA5-CD90-4DE8-A35B-E32E9F4DFD11}" dt="2024-09-23T19:59:40.363" v="0"/>
        <pc:sldMkLst>
          <pc:docMk/>
          <pc:sldMk cId="2163266440" sldId="1074"/>
        </pc:sldMkLst>
      </pc:sldChg>
      <pc:sldChg chg="modTransition">
        <pc:chgData name="Mina Tahmasbi Arashloo" userId="b0e8bb3f-50de-44f7-8b43-92551ec4a14e" providerId="ADAL" clId="{200C5BA5-CD90-4DE8-A35B-E32E9F4DFD11}" dt="2024-09-23T19:59:40.363" v="0"/>
        <pc:sldMkLst>
          <pc:docMk/>
          <pc:sldMk cId="2874712059" sldId="1075"/>
        </pc:sldMkLst>
      </pc:sldChg>
      <pc:sldChg chg="modTransition">
        <pc:chgData name="Mina Tahmasbi Arashloo" userId="b0e8bb3f-50de-44f7-8b43-92551ec4a14e" providerId="ADAL" clId="{200C5BA5-CD90-4DE8-A35B-E32E9F4DFD11}" dt="2024-09-23T19:59:40.363" v="0"/>
        <pc:sldMkLst>
          <pc:docMk/>
          <pc:sldMk cId="4262596577" sldId="1076"/>
        </pc:sldMkLst>
      </pc:sldChg>
      <pc:sldChg chg="modTransition">
        <pc:chgData name="Mina Tahmasbi Arashloo" userId="b0e8bb3f-50de-44f7-8b43-92551ec4a14e" providerId="ADAL" clId="{200C5BA5-CD90-4DE8-A35B-E32E9F4DFD11}" dt="2024-09-23T19:59:40.363" v="0"/>
        <pc:sldMkLst>
          <pc:docMk/>
          <pc:sldMk cId="3719365902" sldId="1078"/>
        </pc:sldMkLst>
      </pc:sldChg>
      <pc:sldChg chg="modTransition">
        <pc:chgData name="Mina Tahmasbi Arashloo" userId="b0e8bb3f-50de-44f7-8b43-92551ec4a14e" providerId="ADAL" clId="{200C5BA5-CD90-4DE8-A35B-E32E9F4DFD11}" dt="2024-09-23T19:59:40.363" v="0"/>
        <pc:sldMkLst>
          <pc:docMk/>
          <pc:sldMk cId="3691248169" sldId="1079"/>
        </pc:sldMkLst>
      </pc:sldChg>
      <pc:sldChg chg="modTransition">
        <pc:chgData name="Mina Tahmasbi Arashloo" userId="b0e8bb3f-50de-44f7-8b43-92551ec4a14e" providerId="ADAL" clId="{200C5BA5-CD90-4DE8-A35B-E32E9F4DFD11}" dt="2024-09-23T19:59:40.363" v="0"/>
        <pc:sldMkLst>
          <pc:docMk/>
          <pc:sldMk cId="716890011" sldId="1080"/>
        </pc:sldMkLst>
      </pc:sldChg>
      <pc:sldChg chg="modTransition">
        <pc:chgData name="Mina Tahmasbi Arashloo" userId="b0e8bb3f-50de-44f7-8b43-92551ec4a14e" providerId="ADAL" clId="{200C5BA5-CD90-4DE8-A35B-E32E9F4DFD11}" dt="2024-09-23T19:59:40.363" v="0"/>
        <pc:sldMkLst>
          <pc:docMk/>
          <pc:sldMk cId="4206515814" sldId="1081"/>
        </pc:sldMkLst>
      </pc:sldChg>
      <pc:sldChg chg="modTransition">
        <pc:chgData name="Mina Tahmasbi Arashloo" userId="b0e8bb3f-50de-44f7-8b43-92551ec4a14e" providerId="ADAL" clId="{200C5BA5-CD90-4DE8-A35B-E32E9F4DFD11}" dt="2024-09-23T19:59:40.363" v="0"/>
        <pc:sldMkLst>
          <pc:docMk/>
          <pc:sldMk cId="2645911935" sldId="1083"/>
        </pc:sldMkLst>
      </pc:sldChg>
      <pc:sldChg chg="modTransition">
        <pc:chgData name="Mina Tahmasbi Arashloo" userId="b0e8bb3f-50de-44f7-8b43-92551ec4a14e" providerId="ADAL" clId="{200C5BA5-CD90-4DE8-A35B-E32E9F4DFD11}" dt="2024-09-23T19:59:40.363" v="0"/>
        <pc:sldMkLst>
          <pc:docMk/>
          <pc:sldMk cId="147584997" sldId="1084"/>
        </pc:sldMkLst>
      </pc:sldChg>
      <pc:sldChg chg="modTransition">
        <pc:chgData name="Mina Tahmasbi Arashloo" userId="b0e8bb3f-50de-44f7-8b43-92551ec4a14e" providerId="ADAL" clId="{200C5BA5-CD90-4DE8-A35B-E32E9F4DFD11}" dt="2024-09-23T19:59:40.363" v="0"/>
        <pc:sldMkLst>
          <pc:docMk/>
          <pc:sldMk cId="2680331947" sldId="1085"/>
        </pc:sldMkLst>
      </pc:sldChg>
      <pc:sldChg chg="modTransition">
        <pc:chgData name="Mina Tahmasbi Arashloo" userId="b0e8bb3f-50de-44f7-8b43-92551ec4a14e" providerId="ADAL" clId="{200C5BA5-CD90-4DE8-A35B-E32E9F4DFD11}" dt="2024-09-23T19:59:40.363" v="0"/>
        <pc:sldMkLst>
          <pc:docMk/>
          <pc:sldMk cId="2696498074" sldId="1086"/>
        </pc:sldMkLst>
      </pc:sldChg>
      <pc:sldChg chg="modTransition">
        <pc:chgData name="Mina Tahmasbi Arashloo" userId="b0e8bb3f-50de-44f7-8b43-92551ec4a14e" providerId="ADAL" clId="{200C5BA5-CD90-4DE8-A35B-E32E9F4DFD11}" dt="2024-09-23T19:59:40.363" v="0"/>
        <pc:sldMkLst>
          <pc:docMk/>
          <pc:sldMk cId="2564792084" sldId="1087"/>
        </pc:sldMkLst>
      </pc:sldChg>
      <pc:sldChg chg="modTransition">
        <pc:chgData name="Mina Tahmasbi Arashloo" userId="b0e8bb3f-50de-44f7-8b43-92551ec4a14e" providerId="ADAL" clId="{200C5BA5-CD90-4DE8-A35B-E32E9F4DFD11}" dt="2024-09-23T19:59:40.363" v="0"/>
        <pc:sldMkLst>
          <pc:docMk/>
          <pc:sldMk cId="3111243331" sldId="1088"/>
        </pc:sldMkLst>
      </pc:sldChg>
      <pc:sldChg chg="delSp modTransition modAnim">
        <pc:chgData name="Mina Tahmasbi Arashloo" userId="b0e8bb3f-50de-44f7-8b43-92551ec4a14e" providerId="ADAL" clId="{200C5BA5-CD90-4DE8-A35B-E32E9F4DFD11}" dt="2024-09-23T19:59:40.363" v="0"/>
        <pc:sldMkLst>
          <pc:docMk/>
          <pc:sldMk cId="3261216072" sldId="1097"/>
        </pc:sldMkLst>
      </pc:sldChg>
      <pc:sldChg chg="delSp modTransition modAnim">
        <pc:chgData name="Mina Tahmasbi Arashloo" userId="b0e8bb3f-50de-44f7-8b43-92551ec4a14e" providerId="ADAL" clId="{200C5BA5-CD90-4DE8-A35B-E32E9F4DFD11}" dt="2024-09-23T19:59:40.363" v="0"/>
        <pc:sldMkLst>
          <pc:docMk/>
          <pc:sldMk cId="3751481068" sldId="1098"/>
        </pc:sldMkLst>
      </pc:sldChg>
      <pc:sldChg chg="delSp modTransition modAnim">
        <pc:chgData name="Mina Tahmasbi Arashloo" userId="b0e8bb3f-50de-44f7-8b43-92551ec4a14e" providerId="ADAL" clId="{200C5BA5-CD90-4DE8-A35B-E32E9F4DFD11}" dt="2024-09-23T19:59:40.363" v="0"/>
        <pc:sldMkLst>
          <pc:docMk/>
          <pc:sldMk cId="4128955766" sldId="1099"/>
        </pc:sldMkLst>
      </pc:sldChg>
      <pc:sldChg chg="delSp modTransition modAnim">
        <pc:chgData name="Mina Tahmasbi Arashloo" userId="b0e8bb3f-50de-44f7-8b43-92551ec4a14e" providerId="ADAL" clId="{200C5BA5-CD90-4DE8-A35B-E32E9F4DFD11}" dt="2024-09-23T19:59:40.363" v="0"/>
        <pc:sldMkLst>
          <pc:docMk/>
          <pc:sldMk cId="153470251" sldId="1100"/>
        </pc:sldMkLst>
      </pc:sldChg>
      <pc:sldChg chg="delSp modTransition modAnim">
        <pc:chgData name="Mina Tahmasbi Arashloo" userId="b0e8bb3f-50de-44f7-8b43-92551ec4a14e" providerId="ADAL" clId="{200C5BA5-CD90-4DE8-A35B-E32E9F4DFD11}" dt="2024-09-23T19:59:40.363" v="0"/>
        <pc:sldMkLst>
          <pc:docMk/>
          <pc:sldMk cId="365879432" sldId="1160"/>
        </pc:sldMkLst>
      </pc:sldChg>
      <pc:sldChg chg="modTransition">
        <pc:chgData name="Mina Tahmasbi Arashloo" userId="b0e8bb3f-50de-44f7-8b43-92551ec4a14e" providerId="ADAL" clId="{200C5BA5-CD90-4DE8-A35B-E32E9F4DFD11}" dt="2024-09-23T19:59:40.363" v="0"/>
        <pc:sldMkLst>
          <pc:docMk/>
          <pc:sldMk cId="3328518594" sldId="1162"/>
        </pc:sldMkLst>
      </pc:sldChg>
      <pc:sldChg chg="modTransition">
        <pc:chgData name="Mina Tahmasbi Arashloo" userId="b0e8bb3f-50de-44f7-8b43-92551ec4a14e" providerId="ADAL" clId="{200C5BA5-CD90-4DE8-A35B-E32E9F4DFD11}" dt="2024-09-23T19:59:40.363" v="0"/>
        <pc:sldMkLst>
          <pc:docMk/>
          <pc:sldMk cId="3081174506" sldId="1163"/>
        </pc:sldMkLst>
      </pc:sldChg>
      <pc:sldChg chg="modTransition">
        <pc:chgData name="Mina Tahmasbi Arashloo" userId="b0e8bb3f-50de-44f7-8b43-92551ec4a14e" providerId="ADAL" clId="{200C5BA5-CD90-4DE8-A35B-E32E9F4DFD11}" dt="2024-09-23T19:59:40.363" v="0"/>
        <pc:sldMkLst>
          <pc:docMk/>
          <pc:sldMk cId="3055900667" sldId="1164"/>
        </pc:sldMkLst>
      </pc:sldChg>
      <pc:sldChg chg="modTransition">
        <pc:chgData name="Mina Tahmasbi Arashloo" userId="b0e8bb3f-50de-44f7-8b43-92551ec4a14e" providerId="ADAL" clId="{200C5BA5-CD90-4DE8-A35B-E32E9F4DFD11}" dt="2024-09-23T19:59:40.363" v="0"/>
        <pc:sldMkLst>
          <pc:docMk/>
          <pc:sldMk cId="1821891346" sldId="1165"/>
        </pc:sldMkLst>
      </pc:sldChg>
      <pc:sldChg chg="modTransition">
        <pc:chgData name="Mina Tahmasbi Arashloo" userId="b0e8bb3f-50de-44f7-8b43-92551ec4a14e" providerId="ADAL" clId="{200C5BA5-CD90-4DE8-A35B-E32E9F4DFD11}" dt="2024-09-23T19:59:40.363" v="0"/>
        <pc:sldMkLst>
          <pc:docMk/>
          <pc:sldMk cId="1692208329" sldId="1166"/>
        </pc:sldMkLst>
      </pc:sldChg>
      <pc:sldChg chg="modTransition">
        <pc:chgData name="Mina Tahmasbi Arashloo" userId="b0e8bb3f-50de-44f7-8b43-92551ec4a14e" providerId="ADAL" clId="{200C5BA5-CD90-4DE8-A35B-E32E9F4DFD11}" dt="2024-09-23T19:59:40.363" v="0"/>
        <pc:sldMkLst>
          <pc:docMk/>
          <pc:sldMk cId="511336183" sldId="1170"/>
        </pc:sldMkLst>
      </pc:sldChg>
      <pc:sldChg chg="modTransition">
        <pc:chgData name="Mina Tahmasbi Arashloo" userId="b0e8bb3f-50de-44f7-8b43-92551ec4a14e" providerId="ADAL" clId="{200C5BA5-CD90-4DE8-A35B-E32E9F4DFD11}" dt="2024-09-23T19:59:40.363" v="0"/>
        <pc:sldMkLst>
          <pc:docMk/>
          <pc:sldMk cId="3814211440" sldId="1171"/>
        </pc:sldMkLst>
      </pc:sldChg>
      <pc:sldChg chg="modSp mod modTransition">
        <pc:chgData name="Mina Tahmasbi Arashloo" userId="b0e8bb3f-50de-44f7-8b43-92551ec4a14e" providerId="ADAL" clId="{200C5BA5-CD90-4DE8-A35B-E32E9F4DFD11}" dt="2024-09-23T19:59:40.426" v="1" actId="27636"/>
        <pc:sldMkLst>
          <pc:docMk/>
          <pc:sldMk cId="2885702084" sldId="1172"/>
        </pc:sldMkLst>
      </pc:sldChg>
      <pc:sldChg chg="modTransition">
        <pc:chgData name="Mina Tahmasbi Arashloo" userId="b0e8bb3f-50de-44f7-8b43-92551ec4a14e" providerId="ADAL" clId="{200C5BA5-CD90-4DE8-A35B-E32E9F4DFD11}" dt="2024-09-23T19:59:40.363" v="0"/>
        <pc:sldMkLst>
          <pc:docMk/>
          <pc:sldMk cId="1781887903" sldId="1173"/>
        </pc:sldMkLst>
      </pc:sldChg>
      <pc:sldChg chg="modTransition">
        <pc:chgData name="Mina Tahmasbi Arashloo" userId="b0e8bb3f-50de-44f7-8b43-92551ec4a14e" providerId="ADAL" clId="{200C5BA5-CD90-4DE8-A35B-E32E9F4DFD11}" dt="2024-09-23T19:59:40.363" v="0"/>
        <pc:sldMkLst>
          <pc:docMk/>
          <pc:sldMk cId="524292350" sldId="1174"/>
        </pc:sldMkLst>
      </pc:sldChg>
      <pc:sldChg chg="modTransition">
        <pc:chgData name="Mina Tahmasbi Arashloo" userId="b0e8bb3f-50de-44f7-8b43-92551ec4a14e" providerId="ADAL" clId="{200C5BA5-CD90-4DE8-A35B-E32E9F4DFD11}" dt="2024-09-23T19:59:40.363" v="0"/>
        <pc:sldMkLst>
          <pc:docMk/>
          <pc:sldMk cId="971304524" sldId="1209"/>
        </pc:sldMkLst>
      </pc:sldChg>
      <pc:sldChg chg="delSp modTransition modAnim">
        <pc:chgData name="Mina Tahmasbi Arashloo" userId="b0e8bb3f-50de-44f7-8b43-92551ec4a14e" providerId="ADAL" clId="{200C5BA5-CD90-4DE8-A35B-E32E9F4DFD11}" dt="2024-09-23T19:59:40.363" v="0"/>
        <pc:sldMkLst>
          <pc:docMk/>
          <pc:sldMk cId="510335280" sldId="1214"/>
        </pc:sldMkLst>
      </pc:sldChg>
      <pc:sldChg chg="modTransition">
        <pc:chgData name="Mina Tahmasbi Arashloo" userId="b0e8bb3f-50de-44f7-8b43-92551ec4a14e" providerId="ADAL" clId="{200C5BA5-CD90-4DE8-A35B-E32E9F4DFD11}" dt="2024-09-23T19:59:40.363" v="0"/>
        <pc:sldMkLst>
          <pc:docMk/>
          <pc:sldMk cId="471933762" sldId="1216"/>
        </pc:sldMkLst>
      </pc:sldChg>
      <pc:sldChg chg="modTransition">
        <pc:chgData name="Mina Tahmasbi Arashloo" userId="b0e8bb3f-50de-44f7-8b43-92551ec4a14e" providerId="ADAL" clId="{200C5BA5-CD90-4DE8-A35B-E32E9F4DFD11}" dt="2024-09-23T19:59:40.363" v="0"/>
        <pc:sldMkLst>
          <pc:docMk/>
          <pc:sldMk cId="504884464" sldId="1228"/>
        </pc:sldMkLst>
      </pc:sldChg>
      <pc:sldChg chg="modTransition">
        <pc:chgData name="Mina Tahmasbi Arashloo" userId="b0e8bb3f-50de-44f7-8b43-92551ec4a14e" providerId="ADAL" clId="{200C5BA5-CD90-4DE8-A35B-E32E9F4DFD11}" dt="2024-09-23T19:59:40.363" v="0"/>
        <pc:sldMkLst>
          <pc:docMk/>
          <pc:sldMk cId="1308569532" sldId="1253"/>
        </pc:sldMkLst>
      </pc:sldChg>
      <pc:sldChg chg="modTransition">
        <pc:chgData name="Mina Tahmasbi Arashloo" userId="b0e8bb3f-50de-44f7-8b43-92551ec4a14e" providerId="ADAL" clId="{200C5BA5-CD90-4DE8-A35B-E32E9F4DFD11}" dt="2024-09-23T19:59:40.363" v="0"/>
        <pc:sldMkLst>
          <pc:docMk/>
          <pc:sldMk cId="89535849" sldId="1254"/>
        </pc:sldMkLst>
      </pc:sldChg>
      <pc:sldChg chg="modTransition">
        <pc:chgData name="Mina Tahmasbi Arashloo" userId="b0e8bb3f-50de-44f7-8b43-92551ec4a14e" providerId="ADAL" clId="{200C5BA5-CD90-4DE8-A35B-E32E9F4DFD11}" dt="2024-09-23T19:59:40.363" v="0"/>
        <pc:sldMkLst>
          <pc:docMk/>
          <pc:sldMk cId="2071174981" sldId="1255"/>
        </pc:sldMkLst>
      </pc:sldChg>
      <pc:sldChg chg="modTransition">
        <pc:chgData name="Mina Tahmasbi Arashloo" userId="b0e8bb3f-50de-44f7-8b43-92551ec4a14e" providerId="ADAL" clId="{200C5BA5-CD90-4DE8-A35B-E32E9F4DFD11}" dt="2024-09-23T19:59:40.363" v="0"/>
        <pc:sldMkLst>
          <pc:docMk/>
          <pc:sldMk cId="3171913432" sldId="1257"/>
        </pc:sldMkLst>
      </pc:sldChg>
      <pc:sldChg chg="modTransition">
        <pc:chgData name="Mina Tahmasbi Arashloo" userId="b0e8bb3f-50de-44f7-8b43-92551ec4a14e" providerId="ADAL" clId="{200C5BA5-CD90-4DE8-A35B-E32E9F4DFD11}" dt="2024-09-23T19:59:40.363" v="0"/>
        <pc:sldMkLst>
          <pc:docMk/>
          <pc:sldMk cId="3791618692" sldId="1258"/>
        </pc:sldMkLst>
      </pc:sldChg>
      <pc:sldChg chg="modTransition">
        <pc:chgData name="Mina Tahmasbi Arashloo" userId="b0e8bb3f-50de-44f7-8b43-92551ec4a14e" providerId="ADAL" clId="{200C5BA5-CD90-4DE8-A35B-E32E9F4DFD11}" dt="2024-09-23T19:59:40.363" v="0"/>
        <pc:sldMkLst>
          <pc:docMk/>
          <pc:sldMk cId="2183169605" sldId="1259"/>
        </pc:sldMkLst>
      </pc:sldChg>
      <pc:sldChg chg="modTransition">
        <pc:chgData name="Mina Tahmasbi Arashloo" userId="b0e8bb3f-50de-44f7-8b43-92551ec4a14e" providerId="ADAL" clId="{200C5BA5-CD90-4DE8-A35B-E32E9F4DFD11}" dt="2024-09-23T19:59:40.363" v="0"/>
        <pc:sldMkLst>
          <pc:docMk/>
          <pc:sldMk cId="265905604" sldId="1263"/>
        </pc:sldMkLst>
      </pc:sldChg>
      <pc:sldChg chg="modTransition">
        <pc:chgData name="Mina Tahmasbi Arashloo" userId="b0e8bb3f-50de-44f7-8b43-92551ec4a14e" providerId="ADAL" clId="{200C5BA5-CD90-4DE8-A35B-E32E9F4DFD11}" dt="2024-09-23T19:59:40.363" v="0"/>
        <pc:sldMkLst>
          <pc:docMk/>
          <pc:sldMk cId="2710496539" sldId="1265"/>
        </pc:sldMkLst>
      </pc:sldChg>
      <pc:sldChg chg="modTransition">
        <pc:chgData name="Mina Tahmasbi Arashloo" userId="b0e8bb3f-50de-44f7-8b43-92551ec4a14e" providerId="ADAL" clId="{200C5BA5-CD90-4DE8-A35B-E32E9F4DFD11}" dt="2024-09-23T19:59:40.363" v="0"/>
        <pc:sldMkLst>
          <pc:docMk/>
          <pc:sldMk cId="4044711110" sldId="1283"/>
        </pc:sldMkLst>
      </pc:sldChg>
      <pc:sldChg chg="modTransition">
        <pc:chgData name="Mina Tahmasbi Arashloo" userId="b0e8bb3f-50de-44f7-8b43-92551ec4a14e" providerId="ADAL" clId="{200C5BA5-CD90-4DE8-A35B-E32E9F4DFD11}" dt="2024-09-23T19:59:40.363" v="0"/>
        <pc:sldMkLst>
          <pc:docMk/>
          <pc:sldMk cId="975854197" sldId="1284"/>
        </pc:sldMkLst>
      </pc:sldChg>
      <pc:sldChg chg="modTransition">
        <pc:chgData name="Mina Tahmasbi Arashloo" userId="b0e8bb3f-50de-44f7-8b43-92551ec4a14e" providerId="ADAL" clId="{200C5BA5-CD90-4DE8-A35B-E32E9F4DFD11}" dt="2024-09-23T19:59:40.363" v="0"/>
        <pc:sldMkLst>
          <pc:docMk/>
          <pc:sldMk cId="2550925844" sldId="1285"/>
        </pc:sldMkLst>
      </pc:sldChg>
      <pc:sldChg chg="modTransition">
        <pc:chgData name="Mina Tahmasbi Arashloo" userId="b0e8bb3f-50de-44f7-8b43-92551ec4a14e" providerId="ADAL" clId="{200C5BA5-CD90-4DE8-A35B-E32E9F4DFD11}" dt="2024-09-23T19:59:40.363" v="0"/>
        <pc:sldMkLst>
          <pc:docMk/>
          <pc:sldMk cId="1586075646" sldId="1286"/>
        </pc:sldMkLst>
      </pc:sldChg>
      <pc:sldChg chg="modTransition">
        <pc:chgData name="Mina Tahmasbi Arashloo" userId="b0e8bb3f-50de-44f7-8b43-92551ec4a14e" providerId="ADAL" clId="{200C5BA5-CD90-4DE8-A35B-E32E9F4DFD11}" dt="2024-09-23T19:59:40.363" v="0"/>
        <pc:sldMkLst>
          <pc:docMk/>
          <pc:sldMk cId="478279117" sldId="1287"/>
        </pc:sldMkLst>
      </pc:sldChg>
      <pc:sldChg chg="modTransition">
        <pc:chgData name="Mina Tahmasbi Arashloo" userId="b0e8bb3f-50de-44f7-8b43-92551ec4a14e" providerId="ADAL" clId="{200C5BA5-CD90-4DE8-A35B-E32E9F4DFD11}" dt="2024-09-23T19:59:40.363" v="0"/>
        <pc:sldMkLst>
          <pc:docMk/>
          <pc:sldMk cId="3137475986" sldId="1288"/>
        </pc:sldMkLst>
      </pc:sldChg>
      <pc:sldChg chg="modTransition">
        <pc:chgData name="Mina Tahmasbi Arashloo" userId="b0e8bb3f-50de-44f7-8b43-92551ec4a14e" providerId="ADAL" clId="{200C5BA5-CD90-4DE8-A35B-E32E9F4DFD11}" dt="2024-09-23T19:59:40.363" v="0"/>
        <pc:sldMkLst>
          <pc:docMk/>
          <pc:sldMk cId="882787982" sldId="1289"/>
        </pc:sldMkLst>
      </pc:sldChg>
      <pc:sldChg chg="modTransition">
        <pc:chgData name="Mina Tahmasbi Arashloo" userId="b0e8bb3f-50de-44f7-8b43-92551ec4a14e" providerId="ADAL" clId="{200C5BA5-CD90-4DE8-A35B-E32E9F4DFD11}" dt="2024-09-23T19:59:40.363" v="0"/>
        <pc:sldMkLst>
          <pc:docMk/>
          <pc:sldMk cId="1011664128" sldId="1290"/>
        </pc:sldMkLst>
      </pc:sldChg>
      <pc:sldChg chg="modTransition">
        <pc:chgData name="Mina Tahmasbi Arashloo" userId="b0e8bb3f-50de-44f7-8b43-92551ec4a14e" providerId="ADAL" clId="{200C5BA5-CD90-4DE8-A35B-E32E9F4DFD11}" dt="2024-09-23T19:59:40.363" v="0"/>
        <pc:sldMkLst>
          <pc:docMk/>
          <pc:sldMk cId="4030434491" sldId="1292"/>
        </pc:sldMkLst>
      </pc:sldChg>
      <pc:sldChg chg="delSp modTransition modAnim">
        <pc:chgData name="Mina Tahmasbi Arashloo" userId="b0e8bb3f-50de-44f7-8b43-92551ec4a14e" providerId="ADAL" clId="{200C5BA5-CD90-4DE8-A35B-E32E9F4DFD11}" dt="2024-09-23T19:59:40.363" v="0"/>
        <pc:sldMkLst>
          <pc:docMk/>
          <pc:sldMk cId="1904267997" sldId="1293"/>
        </pc:sldMkLst>
      </pc:sldChg>
      <pc:sldChg chg="delSp modTransition modAnim">
        <pc:chgData name="Mina Tahmasbi Arashloo" userId="b0e8bb3f-50de-44f7-8b43-92551ec4a14e" providerId="ADAL" clId="{200C5BA5-CD90-4DE8-A35B-E32E9F4DFD11}" dt="2024-09-23T19:59:40.363" v="0"/>
        <pc:sldMkLst>
          <pc:docMk/>
          <pc:sldMk cId="1743315435" sldId="1294"/>
        </pc:sldMkLst>
      </pc:sldChg>
      <pc:sldChg chg="modTransition">
        <pc:chgData name="Mina Tahmasbi Arashloo" userId="b0e8bb3f-50de-44f7-8b43-92551ec4a14e" providerId="ADAL" clId="{200C5BA5-CD90-4DE8-A35B-E32E9F4DFD11}" dt="2024-09-23T19:59:40.363" v="0"/>
        <pc:sldMkLst>
          <pc:docMk/>
          <pc:sldMk cId="1637688573" sldId="1295"/>
        </pc:sldMkLst>
      </pc:sldChg>
      <pc:sldChg chg="modTransition">
        <pc:chgData name="Mina Tahmasbi Arashloo" userId="b0e8bb3f-50de-44f7-8b43-92551ec4a14e" providerId="ADAL" clId="{200C5BA5-CD90-4DE8-A35B-E32E9F4DFD11}" dt="2024-09-23T19:59:40.363" v="0"/>
        <pc:sldMkLst>
          <pc:docMk/>
          <pc:sldMk cId="612729624" sldId="1297"/>
        </pc:sldMkLst>
      </pc:sldChg>
      <pc:sldChg chg="modTransition">
        <pc:chgData name="Mina Tahmasbi Arashloo" userId="b0e8bb3f-50de-44f7-8b43-92551ec4a14e" providerId="ADAL" clId="{200C5BA5-CD90-4DE8-A35B-E32E9F4DFD11}" dt="2024-09-23T19:59:40.363" v="0"/>
        <pc:sldMkLst>
          <pc:docMk/>
          <pc:sldMk cId="2387245488" sldId="1336"/>
        </pc:sldMkLst>
      </pc:sldChg>
      <pc:sldChg chg="modTransition">
        <pc:chgData name="Mina Tahmasbi Arashloo" userId="b0e8bb3f-50de-44f7-8b43-92551ec4a14e" providerId="ADAL" clId="{200C5BA5-CD90-4DE8-A35B-E32E9F4DFD11}" dt="2024-09-23T19:59:40.363" v="0"/>
        <pc:sldMkLst>
          <pc:docMk/>
          <pc:sldMk cId="378218129" sldId="1337"/>
        </pc:sldMkLst>
      </pc:sldChg>
      <pc:sldChg chg="modTransition">
        <pc:chgData name="Mina Tahmasbi Arashloo" userId="b0e8bb3f-50de-44f7-8b43-92551ec4a14e" providerId="ADAL" clId="{200C5BA5-CD90-4DE8-A35B-E32E9F4DFD11}" dt="2024-09-23T19:59:40.363" v="0"/>
        <pc:sldMkLst>
          <pc:docMk/>
          <pc:sldMk cId="541639576" sldId="1338"/>
        </pc:sldMkLst>
      </pc:sldChg>
      <pc:sldChg chg="modTransition">
        <pc:chgData name="Mina Tahmasbi Arashloo" userId="b0e8bb3f-50de-44f7-8b43-92551ec4a14e" providerId="ADAL" clId="{200C5BA5-CD90-4DE8-A35B-E32E9F4DFD11}" dt="2024-09-23T19:59:40.363" v="0"/>
        <pc:sldMkLst>
          <pc:docMk/>
          <pc:sldMk cId="477587816" sldId="1339"/>
        </pc:sldMkLst>
      </pc:sldChg>
      <pc:sldChg chg="modTransition">
        <pc:chgData name="Mina Tahmasbi Arashloo" userId="b0e8bb3f-50de-44f7-8b43-92551ec4a14e" providerId="ADAL" clId="{200C5BA5-CD90-4DE8-A35B-E32E9F4DFD11}" dt="2024-09-23T19:59:40.363" v="0"/>
        <pc:sldMkLst>
          <pc:docMk/>
          <pc:sldMk cId="4083673710" sldId="1340"/>
        </pc:sldMkLst>
      </pc:sldChg>
      <pc:sldChg chg="modTransition">
        <pc:chgData name="Mina Tahmasbi Arashloo" userId="b0e8bb3f-50de-44f7-8b43-92551ec4a14e" providerId="ADAL" clId="{200C5BA5-CD90-4DE8-A35B-E32E9F4DFD11}" dt="2024-09-23T19:59:40.363" v="0"/>
        <pc:sldMkLst>
          <pc:docMk/>
          <pc:sldMk cId="435331341" sldId="1341"/>
        </pc:sldMkLst>
      </pc:sldChg>
      <pc:sldChg chg="modTransition">
        <pc:chgData name="Mina Tahmasbi Arashloo" userId="b0e8bb3f-50de-44f7-8b43-92551ec4a14e" providerId="ADAL" clId="{200C5BA5-CD90-4DE8-A35B-E32E9F4DFD11}" dt="2024-09-23T19:59:40.363" v="0"/>
        <pc:sldMkLst>
          <pc:docMk/>
          <pc:sldMk cId="190946960" sldId="1342"/>
        </pc:sldMkLst>
      </pc:sldChg>
      <pc:sldChg chg="modTransition">
        <pc:chgData name="Mina Tahmasbi Arashloo" userId="b0e8bb3f-50de-44f7-8b43-92551ec4a14e" providerId="ADAL" clId="{200C5BA5-CD90-4DE8-A35B-E32E9F4DFD11}" dt="2024-09-23T19:59:40.363" v="0"/>
        <pc:sldMkLst>
          <pc:docMk/>
          <pc:sldMk cId="134642725" sldId="1343"/>
        </pc:sldMkLst>
      </pc:sldChg>
      <pc:sldChg chg="modTransition">
        <pc:chgData name="Mina Tahmasbi Arashloo" userId="b0e8bb3f-50de-44f7-8b43-92551ec4a14e" providerId="ADAL" clId="{200C5BA5-CD90-4DE8-A35B-E32E9F4DFD11}" dt="2024-09-23T19:59:40.363" v="0"/>
        <pc:sldMkLst>
          <pc:docMk/>
          <pc:sldMk cId="819856295" sldId="1344"/>
        </pc:sldMkLst>
      </pc:sldChg>
      <pc:sldChg chg="modTransition">
        <pc:chgData name="Mina Tahmasbi Arashloo" userId="b0e8bb3f-50de-44f7-8b43-92551ec4a14e" providerId="ADAL" clId="{200C5BA5-CD90-4DE8-A35B-E32E9F4DFD11}" dt="2024-09-23T19:59:40.363" v="0"/>
        <pc:sldMkLst>
          <pc:docMk/>
          <pc:sldMk cId="1405048409" sldId="1345"/>
        </pc:sldMkLst>
      </pc:sldChg>
      <pc:sldChg chg="modTransition">
        <pc:chgData name="Mina Tahmasbi Arashloo" userId="b0e8bb3f-50de-44f7-8b43-92551ec4a14e" providerId="ADAL" clId="{200C5BA5-CD90-4DE8-A35B-E32E9F4DFD11}" dt="2024-09-23T19:59:40.363" v="0"/>
        <pc:sldMkLst>
          <pc:docMk/>
          <pc:sldMk cId="3657867038" sldId="1346"/>
        </pc:sldMkLst>
      </pc:sldChg>
      <pc:sldChg chg="modTransition">
        <pc:chgData name="Mina Tahmasbi Arashloo" userId="b0e8bb3f-50de-44f7-8b43-92551ec4a14e" providerId="ADAL" clId="{200C5BA5-CD90-4DE8-A35B-E32E9F4DFD11}" dt="2024-09-23T19:59:40.363" v="0"/>
        <pc:sldMkLst>
          <pc:docMk/>
          <pc:sldMk cId="338552786" sldId="1347"/>
        </pc:sldMkLst>
      </pc:sldChg>
      <pc:sldChg chg="modTransition">
        <pc:chgData name="Mina Tahmasbi Arashloo" userId="b0e8bb3f-50de-44f7-8b43-92551ec4a14e" providerId="ADAL" clId="{200C5BA5-CD90-4DE8-A35B-E32E9F4DFD11}" dt="2024-09-23T19:59:40.363" v="0"/>
        <pc:sldMkLst>
          <pc:docMk/>
          <pc:sldMk cId="366849424" sldId="1348"/>
        </pc:sldMkLst>
      </pc:sldChg>
      <pc:sldChg chg="modTransition">
        <pc:chgData name="Mina Tahmasbi Arashloo" userId="b0e8bb3f-50de-44f7-8b43-92551ec4a14e" providerId="ADAL" clId="{200C5BA5-CD90-4DE8-A35B-E32E9F4DFD11}" dt="2024-09-23T19:59:40.363" v="0"/>
        <pc:sldMkLst>
          <pc:docMk/>
          <pc:sldMk cId="2316510233" sldId="1349"/>
        </pc:sldMkLst>
      </pc:sldChg>
      <pc:sldChg chg="modTransition">
        <pc:chgData name="Mina Tahmasbi Arashloo" userId="b0e8bb3f-50de-44f7-8b43-92551ec4a14e" providerId="ADAL" clId="{200C5BA5-CD90-4DE8-A35B-E32E9F4DFD11}" dt="2024-09-23T19:59:40.363" v="0"/>
        <pc:sldMkLst>
          <pc:docMk/>
          <pc:sldMk cId="2309323741" sldId="1350"/>
        </pc:sldMkLst>
      </pc:sldChg>
      <pc:sldChg chg="modTransition">
        <pc:chgData name="Mina Tahmasbi Arashloo" userId="b0e8bb3f-50de-44f7-8b43-92551ec4a14e" providerId="ADAL" clId="{200C5BA5-CD90-4DE8-A35B-E32E9F4DFD11}" dt="2024-09-23T19:59:40.363" v="0"/>
        <pc:sldMkLst>
          <pc:docMk/>
          <pc:sldMk cId="3030253828" sldId="1351"/>
        </pc:sldMkLst>
      </pc:sldChg>
      <pc:sldChg chg="modTransition">
        <pc:chgData name="Mina Tahmasbi Arashloo" userId="b0e8bb3f-50de-44f7-8b43-92551ec4a14e" providerId="ADAL" clId="{200C5BA5-CD90-4DE8-A35B-E32E9F4DFD11}" dt="2024-09-23T19:59:40.363" v="0"/>
        <pc:sldMkLst>
          <pc:docMk/>
          <pc:sldMk cId="3400428538" sldId="1352"/>
        </pc:sldMkLst>
      </pc:sldChg>
      <pc:sldChg chg="modTransition">
        <pc:chgData name="Mina Tahmasbi Arashloo" userId="b0e8bb3f-50de-44f7-8b43-92551ec4a14e" providerId="ADAL" clId="{200C5BA5-CD90-4DE8-A35B-E32E9F4DFD11}" dt="2024-09-23T19:59:40.363" v="0"/>
        <pc:sldMkLst>
          <pc:docMk/>
          <pc:sldMk cId="1921476352" sldId="1355"/>
        </pc:sldMkLst>
      </pc:sldChg>
      <pc:sldChg chg="modTransition">
        <pc:chgData name="Mina Tahmasbi Arashloo" userId="b0e8bb3f-50de-44f7-8b43-92551ec4a14e" providerId="ADAL" clId="{200C5BA5-CD90-4DE8-A35B-E32E9F4DFD11}" dt="2024-09-23T19:59:40.363" v="0"/>
        <pc:sldMkLst>
          <pc:docMk/>
          <pc:sldMk cId="1782340720" sldId="1356"/>
        </pc:sldMkLst>
      </pc:sldChg>
      <pc:sldChg chg="modTransition">
        <pc:chgData name="Mina Tahmasbi Arashloo" userId="b0e8bb3f-50de-44f7-8b43-92551ec4a14e" providerId="ADAL" clId="{200C5BA5-CD90-4DE8-A35B-E32E9F4DFD11}" dt="2024-09-23T19:59:40.363" v="0"/>
        <pc:sldMkLst>
          <pc:docMk/>
          <pc:sldMk cId="105579025" sldId="1357"/>
        </pc:sldMkLst>
      </pc:sldChg>
      <pc:sldChg chg="modTransition">
        <pc:chgData name="Mina Tahmasbi Arashloo" userId="b0e8bb3f-50de-44f7-8b43-92551ec4a14e" providerId="ADAL" clId="{200C5BA5-CD90-4DE8-A35B-E32E9F4DFD11}" dt="2024-09-23T19:59:40.363" v="0"/>
        <pc:sldMkLst>
          <pc:docMk/>
          <pc:sldMk cId="1257905821" sldId="1358"/>
        </pc:sldMkLst>
      </pc:sldChg>
      <pc:sldChg chg="modTransition">
        <pc:chgData name="Mina Tahmasbi Arashloo" userId="b0e8bb3f-50de-44f7-8b43-92551ec4a14e" providerId="ADAL" clId="{200C5BA5-CD90-4DE8-A35B-E32E9F4DFD11}" dt="2024-09-23T19:59:40.363" v="0"/>
        <pc:sldMkLst>
          <pc:docMk/>
          <pc:sldMk cId="712040652" sldId="1360"/>
        </pc:sldMkLst>
      </pc:sldChg>
    </pc:docChg>
  </pc:docChgLst>
  <pc:docChgLst>
    <pc:chgData name="Mina Tahmasbi Arashloo" userId="b0e8bb3f-50de-44f7-8b43-92551ec4a14e" providerId="ADAL" clId="{BF68B788-E11E-B242-810D-F9D042F805EB}"/>
    <pc:docChg chg="undo redo custSel addSld delSld modSld sldOrd">
      <pc:chgData name="Mina Tahmasbi Arashloo" userId="b0e8bb3f-50de-44f7-8b43-92551ec4a14e" providerId="ADAL" clId="{BF68B788-E11E-B242-810D-F9D042F805EB}" dt="2024-09-21T20:52:12.836" v="4750"/>
      <pc:docMkLst>
        <pc:docMk/>
      </pc:docMkLst>
      <pc:sldChg chg="modSp">
        <pc:chgData name="Mina Tahmasbi Arashloo" userId="b0e8bb3f-50de-44f7-8b43-92551ec4a14e" providerId="ADAL" clId="{BF68B788-E11E-B242-810D-F9D042F805EB}" dt="2024-09-16T16:36:17.484" v="4733" actId="20577"/>
        <pc:sldMkLst>
          <pc:docMk/>
          <pc:sldMk cId="4115819860" sldId="1008"/>
        </pc:sldMkLst>
      </pc:sldChg>
      <pc:sldChg chg="add">
        <pc:chgData name="Mina Tahmasbi Arashloo" userId="b0e8bb3f-50de-44f7-8b43-92551ec4a14e" providerId="ADAL" clId="{BF68B788-E11E-B242-810D-F9D042F805EB}" dt="2024-08-31T18:16:35.950" v="0"/>
        <pc:sldMkLst>
          <pc:docMk/>
          <pc:sldMk cId="1521347174" sldId="1026"/>
        </pc:sldMkLst>
      </pc:sldChg>
      <pc:sldChg chg="add">
        <pc:chgData name="Mina Tahmasbi Arashloo" userId="b0e8bb3f-50de-44f7-8b43-92551ec4a14e" providerId="ADAL" clId="{BF68B788-E11E-B242-810D-F9D042F805EB}" dt="2024-08-31T18:16:35.950" v="0"/>
        <pc:sldMkLst>
          <pc:docMk/>
          <pc:sldMk cId="1861257897" sldId="1027"/>
        </pc:sldMkLst>
      </pc:sldChg>
      <pc:sldChg chg="add">
        <pc:chgData name="Mina Tahmasbi Arashloo" userId="b0e8bb3f-50de-44f7-8b43-92551ec4a14e" providerId="ADAL" clId="{BF68B788-E11E-B242-810D-F9D042F805EB}" dt="2024-08-31T18:16:35.950" v="0"/>
        <pc:sldMkLst>
          <pc:docMk/>
          <pc:sldMk cId="585817310" sldId="1028"/>
        </pc:sldMkLst>
      </pc:sldChg>
      <pc:sldChg chg="add del">
        <pc:chgData name="Mina Tahmasbi Arashloo" userId="b0e8bb3f-50de-44f7-8b43-92551ec4a14e" providerId="ADAL" clId="{BF68B788-E11E-B242-810D-F9D042F805EB}" dt="2024-08-31T18:41:31.087" v="1194" actId="2696"/>
        <pc:sldMkLst>
          <pc:docMk/>
          <pc:sldMk cId="888215336" sldId="1029"/>
        </pc:sldMkLst>
      </pc:sldChg>
      <pc:sldChg chg="modSp add mod">
        <pc:chgData name="Mina Tahmasbi Arashloo" userId="b0e8bb3f-50de-44f7-8b43-92551ec4a14e" providerId="ADAL" clId="{BF68B788-E11E-B242-810D-F9D042F805EB}" dt="2024-08-31T18:50:22.487" v="1635" actId="20577"/>
        <pc:sldMkLst>
          <pc:docMk/>
          <pc:sldMk cId="177516887" sldId="1030"/>
        </pc:sldMkLst>
      </pc:sldChg>
      <pc:sldChg chg="ord">
        <pc:chgData name="Mina Tahmasbi Arashloo" userId="b0e8bb3f-50de-44f7-8b43-92551ec4a14e" providerId="ADAL" clId="{BF68B788-E11E-B242-810D-F9D042F805EB}" dt="2024-08-31T19:09:43.721" v="2249" actId="20578"/>
        <pc:sldMkLst>
          <pc:docMk/>
          <pc:sldMk cId="3754433943" sldId="1069"/>
        </pc:sldMkLst>
      </pc:sldChg>
      <pc:sldChg chg="modSp">
        <pc:chgData name="Mina Tahmasbi Arashloo" userId="b0e8bb3f-50de-44f7-8b43-92551ec4a14e" providerId="ADAL" clId="{BF68B788-E11E-B242-810D-F9D042F805EB}" dt="2024-08-31T19:23:03.185" v="3089" actId="12"/>
        <pc:sldMkLst>
          <pc:docMk/>
          <pc:sldMk cId="1141566410" sldId="1072"/>
        </pc:sldMkLst>
      </pc:sldChg>
      <pc:sldChg chg="modSp mod">
        <pc:chgData name="Mina Tahmasbi Arashloo" userId="b0e8bb3f-50de-44f7-8b43-92551ec4a14e" providerId="ADAL" clId="{BF68B788-E11E-B242-810D-F9D042F805EB}" dt="2024-08-31T19:18:44.861" v="3080" actId="113"/>
        <pc:sldMkLst>
          <pc:docMk/>
          <pc:sldMk cId="3805243786" sldId="1073"/>
        </pc:sldMkLst>
      </pc:sldChg>
      <pc:sldChg chg="modSp mod">
        <pc:chgData name="Mina Tahmasbi Arashloo" userId="b0e8bb3f-50de-44f7-8b43-92551ec4a14e" providerId="ADAL" clId="{BF68B788-E11E-B242-810D-F9D042F805EB}" dt="2024-08-31T19:19:20.696" v="3085" actId="207"/>
        <pc:sldMkLst>
          <pc:docMk/>
          <pc:sldMk cId="2163266440" sldId="1074"/>
        </pc:sldMkLst>
      </pc:sldChg>
      <pc:sldChg chg="delSp modSp mod delAnim modAnim">
        <pc:chgData name="Mina Tahmasbi Arashloo" userId="b0e8bb3f-50de-44f7-8b43-92551ec4a14e" providerId="ADAL" clId="{BF68B788-E11E-B242-810D-F9D042F805EB}" dt="2024-09-06T15:08:49.753" v="4499" actId="20577"/>
        <pc:sldMkLst>
          <pc:docMk/>
          <pc:sldMk cId="4262596577" sldId="1076"/>
        </pc:sldMkLst>
      </pc:sldChg>
      <pc:sldChg chg="addSp modSp">
        <pc:chgData name="Mina Tahmasbi Arashloo" userId="b0e8bb3f-50de-44f7-8b43-92551ec4a14e" providerId="ADAL" clId="{BF68B788-E11E-B242-810D-F9D042F805EB}" dt="2024-09-21T20:46:25.331" v="4748"/>
        <pc:sldMkLst>
          <pc:docMk/>
          <pc:sldMk cId="3261216072" sldId="1097"/>
        </pc:sldMkLst>
      </pc:sldChg>
      <pc:sldChg chg="addSp modSp">
        <pc:chgData name="Mina Tahmasbi Arashloo" userId="b0e8bb3f-50de-44f7-8b43-92551ec4a14e" providerId="ADAL" clId="{BF68B788-E11E-B242-810D-F9D042F805EB}" dt="2024-09-21T20:46:25.331" v="4748"/>
        <pc:sldMkLst>
          <pc:docMk/>
          <pc:sldMk cId="3751481068" sldId="1098"/>
        </pc:sldMkLst>
      </pc:sldChg>
      <pc:sldChg chg="addSp modSp">
        <pc:chgData name="Mina Tahmasbi Arashloo" userId="b0e8bb3f-50de-44f7-8b43-92551ec4a14e" providerId="ADAL" clId="{BF68B788-E11E-B242-810D-F9D042F805EB}" dt="2024-09-21T20:46:25.331" v="4748"/>
        <pc:sldMkLst>
          <pc:docMk/>
          <pc:sldMk cId="4128955766" sldId="1099"/>
        </pc:sldMkLst>
      </pc:sldChg>
      <pc:sldChg chg="addSp modSp">
        <pc:chgData name="Mina Tahmasbi Arashloo" userId="b0e8bb3f-50de-44f7-8b43-92551ec4a14e" providerId="ADAL" clId="{BF68B788-E11E-B242-810D-F9D042F805EB}" dt="2024-09-21T20:46:25.331" v="4748"/>
        <pc:sldMkLst>
          <pc:docMk/>
          <pc:sldMk cId="153470251" sldId="1100"/>
        </pc:sldMkLst>
      </pc:sldChg>
      <pc:sldChg chg="addSp delSp modSp modTransition modAnim">
        <pc:chgData name="Mina Tahmasbi Arashloo" userId="b0e8bb3f-50de-44f7-8b43-92551ec4a14e" providerId="ADAL" clId="{BF68B788-E11E-B242-810D-F9D042F805EB}" dt="2024-09-21T20:52:12.836" v="4750"/>
        <pc:sldMkLst>
          <pc:docMk/>
          <pc:sldMk cId="365879432" sldId="1160"/>
        </pc:sldMkLst>
      </pc:sldChg>
      <pc:sldChg chg="delSp modSp mod modAnim">
        <pc:chgData name="Mina Tahmasbi Arashloo" userId="b0e8bb3f-50de-44f7-8b43-92551ec4a14e" providerId="ADAL" clId="{BF68B788-E11E-B242-810D-F9D042F805EB}" dt="2024-08-31T18:53:00.568" v="1724" actId="14100"/>
        <pc:sldMkLst>
          <pc:docMk/>
          <pc:sldMk cId="3328518594" sldId="1162"/>
        </pc:sldMkLst>
      </pc:sldChg>
      <pc:sldChg chg="modSp mod modAnim modNotesTx">
        <pc:chgData name="Mina Tahmasbi Arashloo" userId="b0e8bb3f-50de-44f7-8b43-92551ec4a14e" providerId="ADAL" clId="{BF68B788-E11E-B242-810D-F9D042F805EB}" dt="2024-08-31T19:04:42.260" v="2225" actId="20577"/>
        <pc:sldMkLst>
          <pc:docMk/>
          <pc:sldMk cId="1821891346" sldId="1165"/>
        </pc:sldMkLst>
      </pc:sldChg>
      <pc:sldChg chg="modSp mod">
        <pc:chgData name="Mina Tahmasbi Arashloo" userId="b0e8bb3f-50de-44f7-8b43-92551ec4a14e" providerId="ADAL" clId="{BF68B788-E11E-B242-810D-F9D042F805EB}" dt="2024-08-31T18:53:35.447" v="1752" actId="1076"/>
        <pc:sldMkLst>
          <pc:docMk/>
          <pc:sldMk cId="1692208329" sldId="1166"/>
        </pc:sldMkLst>
      </pc:sldChg>
      <pc:sldChg chg="delSp modSp mod ord delAnim">
        <pc:chgData name="Mina Tahmasbi Arashloo" userId="b0e8bb3f-50de-44f7-8b43-92551ec4a14e" providerId="ADAL" clId="{BF68B788-E11E-B242-810D-F9D042F805EB}" dt="2024-08-31T18:55:53.105" v="1852" actId="14100"/>
        <pc:sldMkLst>
          <pc:docMk/>
          <pc:sldMk cId="511336183" sldId="1170"/>
        </pc:sldMkLst>
      </pc:sldChg>
      <pc:sldChg chg="modSp mod">
        <pc:chgData name="Mina Tahmasbi Arashloo" userId="b0e8bb3f-50de-44f7-8b43-92551ec4a14e" providerId="ADAL" clId="{BF68B788-E11E-B242-810D-F9D042F805EB}" dt="2024-08-31T18:58:24.125" v="2080" actId="20577"/>
        <pc:sldMkLst>
          <pc:docMk/>
          <pc:sldMk cId="3814211440" sldId="1171"/>
        </pc:sldMkLst>
      </pc:sldChg>
      <pc:sldChg chg="modSp mod">
        <pc:chgData name="Mina Tahmasbi Arashloo" userId="b0e8bb3f-50de-44f7-8b43-92551ec4a14e" providerId="ADAL" clId="{BF68B788-E11E-B242-810D-F9D042F805EB}" dt="2024-09-16T16:36:15.019" v="4722" actId="27636"/>
        <pc:sldMkLst>
          <pc:docMk/>
          <pc:sldMk cId="2885702084" sldId="1172"/>
        </pc:sldMkLst>
      </pc:sldChg>
      <pc:sldChg chg="modSp mod">
        <pc:chgData name="Mina Tahmasbi Arashloo" userId="b0e8bb3f-50de-44f7-8b43-92551ec4a14e" providerId="ADAL" clId="{BF68B788-E11E-B242-810D-F9D042F805EB}" dt="2024-08-31T18:59:39.099" v="2164" actId="115"/>
        <pc:sldMkLst>
          <pc:docMk/>
          <pc:sldMk cId="1781887903" sldId="1173"/>
        </pc:sldMkLst>
      </pc:sldChg>
      <pc:sldChg chg="modSp mod">
        <pc:chgData name="Mina Tahmasbi Arashloo" userId="b0e8bb3f-50de-44f7-8b43-92551ec4a14e" providerId="ADAL" clId="{BF68B788-E11E-B242-810D-F9D042F805EB}" dt="2024-08-31T19:02:41.456" v="2219" actId="1076"/>
        <pc:sldMkLst>
          <pc:docMk/>
          <pc:sldMk cId="524292350" sldId="1174"/>
        </pc:sldMkLst>
      </pc:sldChg>
      <pc:sldChg chg="add">
        <pc:chgData name="Mina Tahmasbi Arashloo" userId="b0e8bb3f-50de-44f7-8b43-92551ec4a14e" providerId="ADAL" clId="{BF68B788-E11E-B242-810D-F9D042F805EB}" dt="2024-08-31T18:16:35.950" v="0"/>
        <pc:sldMkLst>
          <pc:docMk/>
          <pc:sldMk cId="971304524" sldId="1209"/>
        </pc:sldMkLst>
      </pc:sldChg>
      <pc:sldChg chg="addSp delSp modSp modTransition modAnim">
        <pc:chgData name="Mina Tahmasbi Arashloo" userId="b0e8bb3f-50de-44f7-8b43-92551ec4a14e" providerId="ADAL" clId="{BF68B788-E11E-B242-810D-F9D042F805EB}" dt="2024-09-21T20:46:25.331" v="4748"/>
        <pc:sldMkLst>
          <pc:docMk/>
          <pc:sldMk cId="510335280" sldId="1214"/>
        </pc:sldMkLst>
      </pc:sldChg>
      <pc:sldChg chg="add">
        <pc:chgData name="Mina Tahmasbi Arashloo" userId="b0e8bb3f-50de-44f7-8b43-92551ec4a14e" providerId="ADAL" clId="{BF68B788-E11E-B242-810D-F9D042F805EB}" dt="2024-08-31T18:16:35.950" v="0"/>
        <pc:sldMkLst>
          <pc:docMk/>
          <pc:sldMk cId="471933762" sldId="1216"/>
        </pc:sldMkLst>
      </pc:sldChg>
      <pc:sldChg chg="add">
        <pc:chgData name="Mina Tahmasbi Arashloo" userId="b0e8bb3f-50de-44f7-8b43-92551ec4a14e" providerId="ADAL" clId="{BF68B788-E11E-B242-810D-F9D042F805EB}" dt="2024-08-31T18:16:35.950" v="0"/>
        <pc:sldMkLst>
          <pc:docMk/>
          <pc:sldMk cId="504884464" sldId="1228"/>
        </pc:sldMkLst>
      </pc:sldChg>
      <pc:sldChg chg="del">
        <pc:chgData name="Mina Tahmasbi Arashloo" userId="b0e8bb3f-50de-44f7-8b43-92551ec4a14e" providerId="ADAL" clId="{BF68B788-E11E-B242-810D-F9D042F805EB}" dt="2024-08-31T18:47:12.378" v="1200" actId="2696"/>
        <pc:sldMkLst>
          <pc:docMk/>
          <pc:sldMk cId="3548095989" sldId="1252"/>
        </pc:sldMkLst>
      </pc:sldChg>
      <pc:sldChg chg="modSp mod">
        <pc:chgData name="Mina Tahmasbi Arashloo" userId="b0e8bb3f-50de-44f7-8b43-92551ec4a14e" providerId="ADAL" clId="{BF68B788-E11E-B242-810D-F9D042F805EB}" dt="2024-09-06T14:56:37.655" v="4492" actId="14100"/>
        <pc:sldMkLst>
          <pc:docMk/>
          <pc:sldMk cId="89535849" sldId="1254"/>
        </pc:sldMkLst>
      </pc:sldChg>
      <pc:sldChg chg="delSp mod delAnim modAnim">
        <pc:chgData name="Mina Tahmasbi Arashloo" userId="b0e8bb3f-50de-44f7-8b43-92551ec4a14e" providerId="ADAL" clId="{BF68B788-E11E-B242-810D-F9D042F805EB}" dt="2024-08-31T19:26:04.749" v="3096" actId="478"/>
        <pc:sldMkLst>
          <pc:docMk/>
          <pc:sldMk cId="3791618692" sldId="1258"/>
        </pc:sldMkLst>
      </pc:sldChg>
      <pc:sldChg chg="del">
        <pc:chgData name="Mina Tahmasbi Arashloo" userId="b0e8bb3f-50de-44f7-8b43-92551ec4a14e" providerId="ADAL" clId="{BF68B788-E11E-B242-810D-F9D042F805EB}" dt="2024-08-31T18:47:12.393" v="1201" actId="2696"/>
        <pc:sldMkLst>
          <pc:docMk/>
          <pc:sldMk cId="640198499" sldId="1282"/>
        </pc:sldMkLst>
      </pc:sldChg>
      <pc:sldChg chg="modSp mod ord">
        <pc:chgData name="Mina Tahmasbi Arashloo" userId="b0e8bb3f-50de-44f7-8b43-92551ec4a14e" providerId="ADAL" clId="{BF68B788-E11E-B242-810D-F9D042F805EB}" dt="2024-08-31T19:00:06.177" v="2168" actId="115"/>
        <pc:sldMkLst>
          <pc:docMk/>
          <pc:sldMk cId="4044711110" sldId="1283"/>
        </pc:sldMkLst>
      </pc:sldChg>
      <pc:sldChg chg="addSp modSp">
        <pc:chgData name="Mina Tahmasbi Arashloo" userId="b0e8bb3f-50de-44f7-8b43-92551ec4a14e" providerId="ADAL" clId="{BF68B788-E11E-B242-810D-F9D042F805EB}" dt="2024-09-21T20:46:25.331" v="4748"/>
        <pc:sldMkLst>
          <pc:docMk/>
          <pc:sldMk cId="1904267997" sldId="1293"/>
        </pc:sldMkLst>
      </pc:sldChg>
      <pc:sldChg chg="addSp modSp">
        <pc:chgData name="Mina Tahmasbi Arashloo" userId="b0e8bb3f-50de-44f7-8b43-92551ec4a14e" providerId="ADAL" clId="{BF68B788-E11E-B242-810D-F9D042F805EB}" dt="2024-09-21T20:46:25.331" v="4748"/>
        <pc:sldMkLst>
          <pc:docMk/>
          <pc:sldMk cId="1743315435" sldId="1294"/>
        </pc:sldMkLst>
      </pc:sldChg>
      <pc:sldChg chg="addSp delSp modSp mod ord">
        <pc:chgData name="Mina Tahmasbi Arashloo" userId="b0e8bb3f-50de-44f7-8b43-92551ec4a14e" providerId="ADAL" clId="{BF68B788-E11E-B242-810D-F9D042F805EB}" dt="2024-08-31T18:58:53.605" v="2101" actId="1076"/>
        <pc:sldMkLst>
          <pc:docMk/>
          <pc:sldMk cId="612729624" sldId="1297"/>
        </pc:sldMkLst>
      </pc:sldChg>
      <pc:sldChg chg="modSp add mod modAnim">
        <pc:chgData name="Mina Tahmasbi Arashloo" userId="b0e8bb3f-50de-44f7-8b43-92551ec4a14e" providerId="ADAL" clId="{BF68B788-E11E-B242-810D-F9D042F805EB}" dt="2024-09-06T14:57:51.274" v="4498" actId="115"/>
        <pc:sldMkLst>
          <pc:docMk/>
          <pc:sldMk cId="2387245488" sldId="1336"/>
        </pc:sldMkLst>
      </pc:sldChg>
      <pc:sldChg chg="addSp delSp modSp add mod ord modAnim modNotesTx">
        <pc:chgData name="Mina Tahmasbi Arashloo" userId="b0e8bb3f-50de-44f7-8b43-92551ec4a14e" providerId="ADAL" clId="{BF68B788-E11E-B242-810D-F9D042F805EB}" dt="2024-08-31T18:46:56.626" v="1199"/>
        <pc:sldMkLst>
          <pc:docMk/>
          <pc:sldMk cId="378218129" sldId="1337"/>
        </pc:sldMkLst>
      </pc:sldChg>
      <pc:sldChg chg="add">
        <pc:chgData name="Mina Tahmasbi Arashloo" userId="b0e8bb3f-50de-44f7-8b43-92551ec4a14e" providerId="ADAL" clId="{BF68B788-E11E-B242-810D-F9D042F805EB}" dt="2024-08-31T18:16:35.950" v="0"/>
        <pc:sldMkLst>
          <pc:docMk/>
          <pc:sldMk cId="541639576" sldId="1338"/>
        </pc:sldMkLst>
      </pc:sldChg>
      <pc:sldChg chg="add">
        <pc:chgData name="Mina Tahmasbi Arashloo" userId="b0e8bb3f-50de-44f7-8b43-92551ec4a14e" providerId="ADAL" clId="{BF68B788-E11E-B242-810D-F9D042F805EB}" dt="2024-08-31T18:16:35.950" v="0"/>
        <pc:sldMkLst>
          <pc:docMk/>
          <pc:sldMk cId="477587816" sldId="1339"/>
        </pc:sldMkLst>
      </pc:sldChg>
      <pc:sldChg chg="addSp delSp modSp new mod">
        <pc:chgData name="Mina Tahmasbi Arashloo" userId="b0e8bb3f-50de-44f7-8b43-92551ec4a14e" providerId="ADAL" clId="{BF68B788-E11E-B242-810D-F9D042F805EB}" dt="2024-08-31T18:31:29.548" v="417" actId="478"/>
        <pc:sldMkLst>
          <pc:docMk/>
          <pc:sldMk cId="4083673710" sldId="1340"/>
        </pc:sldMkLst>
      </pc:sldChg>
      <pc:sldChg chg="add">
        <pc:chgData name="Mina Tahmasbi Arashloo" userId="b0e8bb3f-50de-44f7-8b43-92551ec4a14e" providerId="ADAL" clId="{BF68B788-E11E-B242-810D-F9D042F805EB}" dt="2024-08-31T18:31:24.813" v="416"/>
        <pc:sldMkLst>
          <pc:docMk/>
          <pc:sldMk cId="435331341" sldId="1341"/>
        </pc:sldMkLst>
      </pc:sldChg>
      <pc:sldChg chg="delSp modSp new mod">
        <pc:chgData name="Mina Tahmasbi Arashloo" userId="b0e8bb3f-50de-44f7-8b43-92551ec4a14e" providerId="ADAL" clId="{BF68B788-E11E-B242-810D-F9D042F805EB}" dt="2024-08-31T18:50:48.627" v="1701" actId="20577"/>
        <pc:sldMkLst>
          <pc:docMk/>
          <pc:sldMk cId="190946960" sldId="1342"/>
        </pc:sldMkLst>
      </pc:sldChg>
      <pc:sldChg chg="modSp add mod">
        <pc:chgData name="Mina Tahmasbi Arashloo" userId="b0e8bb3f-50de-44f7-8b43-92551ec4a14e" providerId="ADAL" clId="{BF68B788-E11E-B242-810D-F9D042F805EB}" dt="2024-08-31T18:49:55.656" v="1630" actId="255"/>
        <pc:sldMkLst>
          <pc:docMk/>
          <pc:sldMk cId="134642725" sldId="1343"/>
        </pc:sldMkLst>
      </pc:sldChg>
      <pc:sldChg chg="modSp add mod">
        <pc:chgData name="Mina Tahmasbi Arashloo" userId="b0e8bb3f-50de-44f7-8b43-92551ec4a14e" providerId="ADAL" clId="{BF68B788-E11E-B242-810D-F9D042F805EB}" dt="2024-08-31T18:50:07.223" v="1632" actId="115"/>
        <pc:sldMkLst>
          <pc:docMk/>
          <pc:sldMk cId="819856295" sldId="1344"/>
        </pc:sldMkLst>
      </pc:sldChg>
      <pc:sldChg chg="delSp modSp add mod delAnim modAnim">
        <pc:chgData name="Mina Tahmasbi Arashloo" userId="b0e8bb3f-50de-44f7-8b43-92551ec4a14e" providerId="ADAL" clId="{BF68B788-E11E-B242-810D-F9D042F805EB}" dt="2024-08-31T18:56:29.967" v="1932" actId="20577"/>
        <pc:sldMkLst>
          <pc:docMk/>
          <pc:sldMk cId="1405048409" sldId="1345"/>
        </pc:sldMkLst>
      </pc:sldChg>
      <pc:sldChg chg="modSp add mod ord">
        <pc:chgData name="Mina Tahmasbi Arashloo" userId="b0e8bb3f-50de-44f7-8b43-92551ec4a14e" providerId="ADAL" clId="{BF68B788-E11E-B242-810D-F9D042F805EB}" dt="2024-08-31T19:02:11.085" v="2179" actId="115"/>
        <pc:sldMkLst>
          <pc:docMk/>
          <pc:sldMk cId="3657867038" sldId="1346"/>
        </pc:sldMkLst>
      </pc:sldChg>
      <pc:sldChg chg="addSp modSp new mod modAnim">
        <pc:chgData name="Mina Tahmasbi Arashloo" userId="b0e8bb3f-50de-44f7-8b43-92551ec4a14e" providerId="ADAL" clId="{BF68B788-E11E-B242-810D-F9D042F805EB}" dt="2024-08-31T19:16:05.405" v="3076" actId="2710"/>
        <pc:sldMkLst>
          <pc:docMk/>
          <pc:sldMk cId="338552786" sldId="1347"/>
        </pc:sldMkLst>
      </pc:sldChg>
      <pc:sldChg chg="modSp add modAnim">
        <pc:chgData name="Mina Tahmasbi Arashloo" userId="b0e8bb3f-50de-44f7-8b43-92551ec4a14e" providerId="ADAL" clId="{BF68B788-E11E-B242-810D-F9D042F805EB}" dt="2024-08-31T19:26:33.025" v="3105" actId="20577"/>
        <pc:sldMkLst>
          <pc:docMk/>
          <pc:sldMk cId="366849424" sldId="1348"/>
        </pc:sldMkLst>
      </pc:sldChg>
      <pc:sldChg chg="addSp modSp add mod modAnim">
        <pc:chgData name="Mina Tahmasbi Arashloo" userId="b0e8bb3f-50de-44f7-8b43-92551ec4a14e" providerId="ADAL" clId="{BF68B788-E11E-B242-810D-F9D042F805EB}" dt="2024-08-31T20:05:44.317" v="3482" actId="20577"/>
        <pc:sldMkLst>
          <pc:docMk/>
          <pc:sldMk cId="2316510233" sldId="1349"/>
        </pc:sldMkLst>
      </pc:sldChg>
      <pc:sldChg chg="addSp modSp new mod ord">
        <pc:chgData name="Mina Tahmasbi Arashloo" userId="b0e8bb3f-50de-44f7-8b43-92551ec4a14e" providerId="ADAL" clId="{BF68B788-E11E-B242-810D-F9D042F805EB}" dt="2024-08-31T20:16:14.027" v="4293" actId="20577"/>
        <pc:sldMkLst>
          <pc:docMk/>
          <pc:sldMk cId="2309323741" sldId="1350"/>
        </pc:sldMkLst>
      </pc:sldChg>
      <pc:sldChg chg="delSp modSp add mod delAnim modAnim">
        <pc:chgData name="Mina Tahmasbi Arashloo" userId="b0e8bb3f-50de-44f7-8b43-92551ec4a14e" providerId="ADAL" clId="{BF68B788-E11E-B242-810D-F9D042F805EB}" dt="2024-08-31T20:17:33.414" v="4475" actId="478"/>
        <pc:sldMkLst>
          <pc:docMk/>
          <pc:sldMk cId="3030253828" sldId="1351"/>
        </pc:sldMkLst>
      </pc:sldChg>
      <pc:sldChg chg="modSp add mod modAnim">
        <pc:chgData name="Mina Tahmasbi Arashloo" userId="b0e8bb3f-50de-44f7-8b43-92551ec4a14e" providerId="ADAL" clId="{BF68B788-E11E-B242-810D-F9D042F805EB}" dt="2024-08-31T20:18:31.781" v="4491" actId="14100"/>
        <pc:sldMkLst>
          <pc:docMk/>
          <pc:sldMk cId="3400428538" sldId="1352"/>
        </pc:sldMkLst>
      </pc:sldChg>
      <pc:sldChg chg="modSp mod modAnim">
        <pc:chgData name="Mina Tahmasbi Arashloo" userId="b0e8bb3f-50de-44f7-8b43-92551ec4a14e" providerId="ADAL" clId="{BF68B788-E11E-B242-810D-F9D042F805EB}" dt="2024-09-06T15:20:44.767" v="4720" actId="115"/>
        <pc:sldMkLst>
          <pc:docMk/>
          <pc:sldMk cId="1921476352" sldId="1355"/>
        </pc:sldMkLst>
      </pc:sldChg>
      <pc:sldChg chg="modSp mod">
        <pc:chgData name="Mina Tahmasbi Arashloo" userId="b0e8bb3f-50de-44f7-8b43-92551ec4a14e" providerId="ADAL" clId="{BF68B788-E11E-B242-810D-F9D042F805EB}" dt="2024-09-06T15:17:16.327" v="4635" actId="1037"/>
        <pc:sldMkLst>
          <pc:docMk/>
          <pc:sldMk cId="1782340720" sldId="1356"/>
        </pc:sldMkLst>
      </pc:sldChg>
      <pc:sldChg chg="modSp mod">
        <pc:chgData name="Mina Tahmasbi Arashloo" userId="b0e8bb3f-50de-44f7-8b43-92551ec4a14e" providerId="ADAL" clId="{BF68B788-E11E-B242-810D-F9D042F805EB}" dt="2024-09-06T15:18:10.484" v="4674" actId="1037"/>
        <pc:sldMkLst>
          <pc:docMk/>
          <pc:sldMk cId="105579025" sldId="1357"/>
        </pc:sldMkLst>
      </pc:sldChg>
      <pc:sldChg chg="modSp mod">
        <pc:chgData name="Mina Tahmasbi Arashloo" userId="b0e8bb3f-50de-44f7-8b43-92551ec4a14e" providerId="ADAL" clId="{BF68B788-E11E-B242-810D-F9D042F805EB}" dt="2024-09-06T15:18:34.079" v="4681" actId="20577"/>
        <pc:sldMkLst>
          <pc:docMk/>
          <pc:sldMk cId="1257905821" sldId="1358"/>
        </pc:sldMkLst>
      </pc:sldChg>
      <pc:sldChg chg="modSp mod modShow">
        <pc:chgData name="Mina Tahmasbi Arashloo" userId="b0e8bb3f-50de-44f7-8b43-92551ec4a14e" providerId="ADAL" clId="{BF68B788-E11E-B242-810D-F9D042F805EB}" dt="2024-09-21T01:20:06.993" v="4734" actId="729"/>
        <pc:sldMkLst>
          <pc:docMk/>
          <pc:sldMk cId="712040652" sldId="13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9/9/25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people.cs.umass.edu/~phuthipo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create this list during the class</a:t>
            </a:r>
          </a:p>
        </p:txBody>
      </p:sp>
      <p:sp>
        <p:nvSpPr>
          <p:cNvPr id="4" name="Slide Number Placeholder 3"/>
          <p:cNvSpPr>
            <a:spLocks noGrp="1"/>
          </p:cNvSpPr>
          <p:nvPr>
            <p:ph type="sldNum" sz="quarter" idx="5"/>
          </p:nvPr>
        </p:nvSpPr>
        <p:spPr/>
        <p:txBody>
          <a:bodyPr/>
          <a:lstStyle/>
          <a:p>
            <a:fld id="{3D91EEAC-CFEF-9647-876F-EABC6B8338D7}" type="slidenum">
              <a:rPr lang="en-US" smtClean="0"/>
              <a:t>4</a:t>
            </a:fld>
            <a:endParaRPr lang="en-US"/>
          </a:p>
        </p:txBody>
      </p:sp>
    </p:spTree>
    <p:extLst>
      <p:ext uri="{BB962C8B-B14F-4D97-AF65-F5344CB8AC3E}">
        <p14:creationId xmlns:p14="http://schemas.microsoft.com/office/powerpoint/2010/main" val="271042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796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Routers can run transport and application layers too, for example BGP runs over TCP. And switches don’t implement the network layer. So, I removed the statements saying which layer runs where.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9185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8920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Fewer words on the slides </a:t>
            </a:r>
            <a:r>
              <a:rPr lang="en-US">
                <a:sym typeface="Wingdings" pitchFamily="2" charset="2"/>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0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502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246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If we have time, it’d be nice to make better figures for client-server and P2P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6682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7200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03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C3EC0-A596-6A9B-FB59-243269B03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A563BD-28A0-EB23-44FA-81978EB7A2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5A13C-D20C-12CE-B7E1-87D40C5CDB10}"/>
              </a:ext>
            </a:extLst>
          </p:cNvPr>
          <p:cNvSpPr>
            <a:spLocks noGrp="1"/>
          </p:cNvSpPr>
          <p:nvPr>
            <p:ph type="body" idx="1"/>
          </p:nvPr>
        </p:nvSpPr>
        <p:spPr/>
        <p:txBody>
          <a:bodyPr/>
          <a:lstStyle/>
          <a:p>
            <a:r>
              <a:rPr lang="en-US" dirty="0"/>
              <a:t>Explain important points</a:t>
            </a:r>
          </a:p>
          <a:p>
            <a:pPr marL="171450" indent="-171450">
              <a:buFont typeface="Arial" panose="020B0604020202020204" pitchFamily="34" charset="0"/>
              <a:buChar char="•"/>
            </a:pPr>
            <a:r>
              <a:rPr lang="en-US" b="1" dirty="0"/>
              <a:t>distributed</a:t>
            </a:r>
            <a:r>
              <a:rPr lang="en-US" dirty="0"/>
              <a:t> entities, exchanging messages (governed by protocols)</a:t>
            </a:r>
          </a:p>
          <a:p>
            <a:pPr marL="171450" indent="-171450">
              <a:buFont typeface="Arial" panose="020B0604020202020204" pitchFamily="34" charset="0"/>
              <a:buChar char="•"/>
            </a:pPr>
            <a:r>
              <a:rPr lang="en-US" dirty="0"/>
              <a:t>Time going down</a:t>
            </a:r>
          </a:p>
          <a:p>
            <a:pPr marL="171450" indent="-171450">
              <a:buFont typeface="Arial" panose="020B0604020202020204" pitchFamily="34" charset="0"/>
              <a:buChar char="•"/>
            </a:pPr>
            <a:r>
              <a:rPr lang="en-US" dirty="0"/>
              <a:t>go over definition of protocol (showing format, order of messages sent and received, and actions taken)</a:t>
            </a:r>
          </a:p>
          <a:p>
            <a:pPr marL="0" indent="0">
              <a:buFont typeface="Arial" panose="020B0604020202020204" pitchFamily="34" charset="0"/>
              <a:buNone/>
            </a:pPr>
            <a:r>
              <a:rPr lang="en-US" dirty="0"/>
              <a:t>We’ll see these kinds of diagrams a lot</a:t>
            </a:r>
          </a:p>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652901B-674D-EE5E-B231-F5BBA41878D8}"/>
              </a:ext>
            </a:extLst>
          </p:cNvPr>
          <p:cNvSpPr>
            <a:spLocks noGrp="1"/>
          </p:cNvSpPr>
          <p:nvPr>
            <p:ph type="sldNum" sz="quarter" idx="5"/>
          </p:nvPr>
        </p:nvSpPr>
        <p:spPr/>
        <p:txBody>
          <a:bodyPr/>
          <a:lstStyle/>
          <a:p>
            <a:fld id="{3D91EEAC-CFEF-9647-876F-EABC6B8338D7}" type="slidenum">
              <a:rPr lang="en-US" smtClean="0"/>
              <a:t>26</a:t>
            </a:fld>
            <a:endParaRPr lang="en-US"/>
          </a:p>
        </p:txBody>
      </p:sp>
    </p:spTree>
    <p:extLst>
      <p:ext uri="{BB962C8B-B14F-4D97-AF65-F5344CB8AC3E}">
        <p14:creationId xmlns:p14="http://schemas.microsoft.com/office/powerpoint/2010/main" val="2145798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9749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4032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047E1-E340-A97C-842F-AFDAF1BEF3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31E3C7-1FB0-6FE9-4469-3775DA217B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1FB8B9-FB2C-7921-2058-6A2815A02CF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84B3D3-7062-0514-A674-168582B71CA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11469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8850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464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4646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 examples, tell them we’ll learn about these later, but for now, know that those are the two common options that we have.</a:t>
            </a:r>
          </a:p>
          <a:p>
            <a:r>
              <a:rPr lang="en-US"/>
              <a:t>Tell them what connection means. Tell them what reliable means. These are the combinations that are most common in the Internet now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1012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911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591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if we have time: A figure here, show them an actual webpage.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1807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6898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6192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0450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0B95C-1AD8-7060-A116-529710BF73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498FEB-9FE0-4B44-7E0E-2FB7A00FC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BB5B5-6019-DDF9-7B6B-54D183676F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3B17E2-AF4C-FEBA-139E-6B9E1B69F0B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819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FA330-F01E-4D1C-18AE-58F05B6499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97D121-F3B9-45A8-7C53-BA17CEF278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E7339E-BE42-F35D-1F4D-F7933505E0B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7297C82-C094-7ABC-D297-CB0734E02BF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4789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7383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422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3357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 an example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4090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00930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6501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3101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842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146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25891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88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336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0244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87474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622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681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64321-F8FA-6C1F-C0BA-006BA315AC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220998-F5BB-23BF-76E3-FCF0DD975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1BB4AB-169D-0E3E-5656-23017C6583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ADC2C3-95B9-3AC7-9022-B80C01222C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584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EF256-F269-A2C0-7888-8DB81414B2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B29FB-78D3-1001-48CE-FAA086234B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83661-1062-BBBC-027C-41EC2EA07D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42032DD-901D-0B03-5113-EBA4C2615A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2565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4964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98754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49099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Potential example: shopping cart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86494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7901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268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79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862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9432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694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803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56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01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3D91EEAC-CFEF-9647-876F-EABC6B8338D7}" type="slidenum">
              <a:rPr lang="en-US" smtClean="0"/>
              <a:t>73</a:t>
            </a:fld>
            <a:endParaRPr lang="en-US"/>
          </a:p>
        </p:txBody>
      </p:sp>
    </p:spTree>
    <p:extLst>
      <p:ext uri="{BB962C8B-B14F-4D97-AF65-F5344CB8AC3E}">
        <p14:creationId xmlns:p14="http://schemas.microsoft.com/office/powerpoint/2010/main" val="17549964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CF841B-2E0C-D644-8ADE-1DB30A60E6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225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8699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6038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22318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t>
            </a:r>
            <a:r>
              <a:rPr lang="en-US" baseline="0"/>
              <a:t> poor content providers – like in real-estate, location is everything.  servers want to be close to clients.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42485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28923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9948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28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49524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6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0056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3955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2928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702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3941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shortest job first: decreased average delay!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57299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1080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75216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to </a:t>
            </a:r>
            <a:r>
              <a:rPr lang="en-US">
                <a:hlinkClick r:id="rId3"/>
              </a:rPr>
              <a:t>Nikko Bovornkeeratiroj</a:t>
            </a:r>
            <a:r>
              <a:rPr lang="en-US"/>
              <a:t>,  Phuthipong &lt;phuthipong@cs.umass.edu&gt;, for the stacking dolls idea and slides</a:t>
            </a:r>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a:p>
        </p:txBody>
      </p:sp>
    </p:spTree>
    <p:extLst>
      <p:ext uri="{BB962C8B-B14F-4D97-AF65-F5344CB8AC3E}">
        <p14:creationId xmlns:p14="http://schemas.microsoft.com/office/powerpoint/2010/main" val="3474677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36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0621-8E97-B349-82B8-F5BEB8BB9E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EEF4EB-0030-4E4F-9E18-F12D2E22A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E1B396-855F-5544-9249-E53712C509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F82F17E-A703-FC4C-9DBC-37F173C9B3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0F0E7-19E4-134F-9E84-35EA99DAAAB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4068733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E3A18-9CC1-1341-AF96-7184EEE9E69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C89520-6876-074C-9D1E-480E252E7D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D41A40-B683-6D40-ADC6-D403C9B2DF8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F18FEEC-B9ED-7545-B62E-2405FF75F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7D7674-65A6-9346-ACDD-85E2D4433B8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595406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1B807-2E2B-DF4F-AA06-273A39CC4D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DCA3A2-9A5D-1D4E-BCC4-2CA4EEC2E3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77D900-B000-364D-BFD2-F6CD6080A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152A66-19E1-D541-B7E0-104E938B0E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0AC81DD-4A04-1E4B-B64C-43B9657EC9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5D67D9-2DCB-AB4D-B8A5-0CAF567FC76C}"/>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505188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3A7B7-5559-064B-8A50-9F1CBA7A0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67FAB1-A4C9-F747-A0BA-DBA0C0C4BF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32C787-CD6F-1F4A-9B1D-ACB05AA614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7F7A3-F4D2-F04B-86DF-43E53ADD2A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B89BA5-1CD5-EB43-A6A4-9F79325D7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049E35-AF34-354F-AAD8-67D4DAD8763E}"/>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17D7A093-D80D-DD4D-91AF-D56DBB7AD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E78129-3724-4544-9DCF-17FAAC1B7077}"/>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39634256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A4727-9AE4-9147-9FE1-6B42D7C07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12623B-0F62-D64A-BF9C-BEC5EBC207D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00AF4969-6D6D-D94E-8509-410729017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0EC60E-29D6-F448-A9BD-AC7925F73A1B}"/>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93942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63E131-141F-2F4C-94A8-B696A277DAA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39F01CA5-D982-D047-B405-732BD81FE8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9B4559-0995-B147-8DE6-A506023D2436}"/>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972739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10973-7C62-9041-8B54-8E64AA52C8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A32A1D9-7602-5F46-ADC9-04629AF3E0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B69871-F446-514D-A4D0-A0492C3C65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37C1A-E6EB-B349-A191-23573F89EFD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EE5AF63-95CF-AB44-A078-25763A8E2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28E78-495A-F640-8460-A92A9EAC0C23}"/>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06986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A3374-1714-A242-B3DB-DCDD0B59CB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F959A6-24BD-AF43-A38F-D0405076E7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155C31-DF90-8747-B196-67292A0E0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DFDEC8-AC94-4A43-B9A6-707A4F26AAB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5D4BBFF-DB69-A44C-BA93-6F66689897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97DC4-8EE7-5D49-A5DE-1B19FF6ECCD4}"/>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10804646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A2641-EF8E-7C40-8100-AD8B6C42D3B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118B34-9C39-1047-9303-6694EC83B5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91113-D5AC-934B-96D3-7BC31020FDE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BB59E4E-92CC-2345-838F-5B92552B4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36054-3F34-4A45-9159-95896DF3D97F}"/>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03658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DCFEDA-4104-A94B-8E13-19FBF6A0DE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5A2AC8-130C-2F4C-8925-8FC3934A1EF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5F5612-79E8-0745-B639-AF2BB505A26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F80366-4ED4-1A4A-8EA5-DC56122A3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9E45A-CB98-F844-AD9A-FEF0004A8BA1}"/>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048905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4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3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bldLvl="5">
        <p:tmplLst>
          <p:tmpl lvl="1">
            <p:tnLst>
              <p:par>
                <p:cTn presetID="1"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131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Slide Number Placeholder 5">
            <a:extLst>
              <a:ext uri="{FF2B5EF4-FFF2-40B4-BE49-F238E27FC236}">
                <a16:creationId xmlns:a16="http://schemas.microsoft.com/office/drawing/2014/main" id="{F7F1199A-45E4-9E4D-95C0-396A8A9C6FF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Transport Layer: 3-</a:t>
            </a:r>
            <a:fld id="{C4204591-24BD-A542-B9D5-F8D8A88D2FEE}" type="slidenum">
              <a:rPr lang="en-US" smtClean="0"/>
              <a:pPr/>
              <a:t>‹#›</a:t>
            </a:fld>
            <a:endParaRPr lang="en-US"/>
          </a:p>
        </p:txBody>
      </p:sp>
    </p:spTree>
    <p:extLst>
      <p:ext uri="{BB962C8B-B14F-4D97-AF65-F5344CB8AC3E}">
        <p14:creationId xmlns:p14="http://schemas.microsoft.com/office/powerpoint/2010/main" val="2768030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a:t>Click to edit Master title style</a:t>
            </a:r>
          </a:p>
        </p:txBody>
      </p:sp>
      <p:sp>
        <p:nvSpPr>
          <p:cNvPr id="10" name="Slide Number Placeholder 5">
            <a:extLst>
              <a:ext uri="{FF2B5EF4-FFF2-40B4-BE49-F238E27FC236}">
                <a16:creationId xmlns:a16="http://schemas.microsoft.com/office/drawing/2014/main" id="{41717D89-2D64-4E49-A8B8-D7B93266073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Transport Layer: 3-</a:t>
            </a:r>
            <a:fld id="{C4204591-24BD-A542-B9D5-F8D8A88D2FEE}" type="slidenum">
              <a:rPr lang="en-US" smtClean="0"/>
              <a:pPr/>
              <a:t>‹#›</a:t>
            </a:fld>
            <a:endParaRPr lang="en-US"/>
          </a:p>
        </p:txBody>
      </p:sp>
    </p:spTree>
    <p:extLst>
      <p:ext uri="{BB962C8B-B14F-4D97-AF65-F5344CB8AC3E}">
        <p14:creationId xmlns:p14="http://schemas.microsoft.com/office/powerpoint/2010/main" val="2793364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2E873D4E-4EDA-1349-AB14-5DC995BFCD3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Transport Layer: 3-</a:t>
            </a:r>
            <a:fld id="{C4204591-24BD-A542-B9D5-F8D8A88D2FEE}" type="slidenum">
              <a:rPr lang="en-US" smtClean="0"/>
              <a:pPr/>
              <a:t>‹#›</a:t>
            </a:fld>
            <a:endParaRPr lang="en-US"/>
          </a:p>
        </p:txBody>
      </p:sp>
    </p:spTree>
    <p:extLst>
      <p:ext uri="{BB962C8B-B14F-4D97-AF65-F5344CB8AC3E}">
        <p14:creationId xmlns:p14="http://schemas.microsoft.com/office/powerpoint/2010/main" val="1889856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Transport Layer: 3-</a:t>
            </a:r>
            <a:fld id="{C4204591-24BD-A542-B9D5-F8D8A88D2FEE}" type="slidenum">
              <a:rPr lang="en-US" smtClean="0"/>
              <a:pPr/>
              <a:t>‹#›</a:t>
            </a:fld>
            <a:endParaRPr lang="en-US"/>
          </a:p>
        </p:txBody>
      </p:sp>
    </p:spTree>
    <p:extLst>
      <p:ext uri="{BB962C8B-B14F-4D97-AF65-F5344CB8AC3E}">
        <p14:creationId xmlns:p14="http://schemas.microsoft.com/office/powerpoint/2010/main" val="143773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C28B-A937-8946-A8B8-E96C4D7F4A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9AB3BC-CF18-5B4B-9EDE-A1DEE9E6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93802E-DCBB-6942-892B-5E006FD43DA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CEC76A4-9D88-F940-8D92-FD0FBF301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AAEC3-9D1A-CF41-9E08-BEB07758324D}"/>
              </a:ext>
            </a:extLst>
          </p:cNvPr>
          <p:cNvSpPr>
            <a:spLocks noGrp="1"/>
          </p:cNvSpPr>
          <p:nvPr>
            <p:ph type="sldNum" sz="quarter" idx="12"/>
          </p:nvPr>
        </p:nvSpPr>
        <p:spPr/>
        <p:txBody>
          <a:bodyPr/>
          <a:lstStyle/>
          <a:p>
            <a:fld id="{B3CB2281-298D-ED49-BD76-0C3B3524713C}" type="slidenum">
              <a:rPr lang="en-US" smtClean="0"/>
              <a:t>‹#›</a:t>
            </a:fld>
            <a:endParaRPr lang="en-US"/>
          </a:p>
        </p:txBody>
      </p:sp>
    </p:spTree>
    <p:extLst>
      <p:ext uri="{BB962C8B-B14F-4D97-AF65-F5344CB8AC3E}">
        <p14:creationId xmlns:p14="http://schemas.microsoft.com/office/powerpoint/2010/main" val="26307704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3.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sldNum="0"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87C6EBB-9D5E-E84A-9BCA-EA7E05FD1C0C}"/>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a:t>Introduction: 1-</a:t>
            </a:r>
            <a:fld id="{C4204591-24BD-A542-B9D5-F8D8A88D2FEE}" type="slidenum">
              <a:rPr lang="en-US" smtClean="0"/>
              <a:pPr/>
              <a:t>‹#›</a:t>
            </a:fld>
            <a:endParaRPr lang="en-US"/>
          </a:p>
        </p:txBody>
      </p:sp>
    </p:spTree>
    <p:extLst>
      <p:ext uri="{BB962C8B-B14F-4D97-AF65-F5344CB8AC3E}">
        <p14:creationId xmlns:p14="http://schemas.microsoft.com/office/powerpoint/2010/main" val="272844878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p:hf sldNum="0" hdr="0" ftr="0" dt="0"/>
  <p:txStyles>
    <p:titleStyle>
      <a:lvl1pPr algn="l" defTabSz="914400" rtl="0" eaLnBrk="1" latinLnBrk="0" hangingPunct="1">
        <a:lnSpc>
          <a:spcPct val="90000"/>
        </a:lnSpc>
        <a:spcBef>
          <a:spcPct val="0"/>
        </a:spcBef>
        <a:buNone/>
        <a:defRPr sz="4000" b="1" kern="1200">
          <a:solidFill>
            <a:srgbClr val="0000A3"/>
          </a:solidFill>
          <a:latin typeface="+mn-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D1C0D8-3EF9-F24C-8AF1-390E042D49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BDBBBAD-1D0F-1242-B4FE-CCE298C919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9FD964-692F-454A-9E0F-C006144D41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36E98797-5417-4944-A83D-4D5FE1613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CE7634-0EA9-654E-96D2-65A8FB16F0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CB2281-298D-ED49-BD76-0C3B3524713C}" type="slidenum">
              <a:rPr lang="en-US" smtClean="0"/>
              <a:t>‹#›</a:t>
            </a:fld>
            <a:endParaRPr lang="en-US"/>
          </a:p>
        </p:txBody>
      </p:sp>
    </p:spTree>
    <p:extLst>
      <p:ext uri="{BB962C8B-B14F-4D97-AF65-F5344CB8AC3E}">
        <p14:creationId xmlns:p14="http://schemas.microsoft.com/office/powerpoint/2010/main" val="13184321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hyperlink" Target="https://dribbble.com/shots/7182188-Babushka-Boi" TargetMode="External"/><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5.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6.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2.png"/><Relationship Id="rId18" Type="http://schemas.openxmlformats.org/officeDocument/2006/relationships/image" Target="../media/image28.png"/><Relationship Id="rId3" Type="http://schemas.openxmlformats.org/officeDocument/2006/relationships/image" Target="../media/image11.png"/><Relationship Id="rId21" Type="http://schemas.openxmlformats.org/officeDocument/2006/relationships/image" Target="../media/image31.png"/><Relationship Id="rId7" Type="http://schemas.openxmlformats.org/officeDocument/2006/relationships/image" Target="../media/image15.png"/><Relationship Id="rId12" Type="http://schemas.openxmlformats.org/officeDocument/2006/relationships/image" Target="../media/image21.png"/><Relationship Id="rId17" Type="http://schemas.openxmlformats.org/officeDocument/2006/relationships/image" Target="../media/image27.png"/><Relationship Id="rId2" Type="http://schemas.openxmlformats.org/officeDocument/2006/relationships/notesSlide" Target="../notesSlides/notesSlide17.xml"/><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png"/><Relationship Id="rId15" Type="http://schemas.openxmlformats.org/officeDocument/2006/relationships/image" Target="../media/image25.png"/><Relationship Id="rId23" Type="http://schemas.openxmlformats.org/officeDocument/2006/relationships/image" Target="../media/image23.png"/><Relationship Id="rId10" Type="http://schemas.openxmlformats.org/officeDocument/2006/relationships/image" Target="../media/image18.png"/><Relationship Id="rId19" Type="http://schemas.openxmlformats.org/officeDocument/2006/relationships/image" Target="../media/image29.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4.png"/><Relationship Id="rId22"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s://cs.uwaterloo.ca/"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5.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68.xml"/><Relationship Id="rId1" Type="http://schemas.openxmlformats.org/officeDocument/2006/relationships/slideLayout" Target="../slideLayouts/slideLayout8.xml"/><Relationship Id="rId5" Type="http://schemas.openxmlformats.org/officeDocument/2006/relationships/image" Target="../media/image49.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8.xml"/><Relationship Id="rId5" Type="http://schemas.openxmlformats.org/officeDocument/2006/relationships/image" Target="../media/image480.png"/><Relationship Id="rId4" Type="http://schemas.openxmlformats.org/officeDocument/2006/relationships/image" Target="../media/image49.png"/></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image" Target="../media/image490.png"/><Relationship Id="rId4" Type="http://schemas.openxmlformats.org/officeDocument/2006/relationships/image" Target="../media/image49.png"/></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2.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1.xml"/><Relationship Id="rId4" Type="http://schemas.openxmlformats.org/officeDocument/2006/relationships/image" Target="../media/image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8.xml"/><Relationship Id="rId1" Type="http://schemas.openxmlformats.org/officeDocument/2006/relationships/tags" Target="../tags/tag3.xml"/><Relationship Id="rId4" Type="http://schemas.openxmlformats.org/officeDocument/2006/relationships/image" Target="../media/image5.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8.xml"/><Relationship Id="rId1" Type="http://schemas.openxmlformats.org/officeDocument/2006/relationships/tags" Target="../tags/tag4.xml"/><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8.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F7D9F-C31A-65D4-98BD-7BE60E6382FB}"/>
              </a:ext>
            </a:extLst>
          </p:cNvPr>
          <p:cNvSpPr>
            <a:spLocks noGrp="1"/>
          </p:cNvSpPr>
          <p:nvPr>
            <p:ph type="ctrTitle"/>
          </p:nvPr>
        </p:nvSpPr>
        <p:spPr>
          <a:xfrm>
            <a:off x="1524000" y="1384770"/>
            <a:ext cx="9144000" cy="1909763"/>
          </a:xfrm>
        </p:spPr>
        <p:txBody>
          <a:bodyPr/>
          <a:lstStyle/>
          <a:p>
            <a:r>
              <a:rPr lang="en-US"/>
              <a:t>CS 456/656</a:t>
            </a:r>
            <a:br>
              <a:rPr lang="en-US"/>
            </a:br>
            <a:r>
              <a:rPr lang="en-US"/>
              <a:t>Computer Networks</a:t>
            </a:r>
          </a:p>
        </p:txBody>
      </p:sp>
      <p:sp>
        <p:nvSpPr>
          <p:cNvPr id="5" name="Subtitle 4">
            <a:extLst>
              <a:ext uri="{FF2B5EF4-FFF2-40B4-BE49-F238E27FC236}">
                <a16:creationId xmlns:a16="http://schemas.microsoft.com/office/drawing/2014/main" id="{9B9C67F7-7D16-FD6B-3FB1-428609D14533}"/>
              </a:ext>
            </a:extLst>
          </p:cNvPr>
          <p:cNvSpPr>
            <a:spLocks noGrp="1"/>
          </p:cNvSpPr>
          <p:nvPr>
            <p:ph type="subTitle" idx="1"/>
          </p:nvPr>
        </p:nvSpPr>
        <p:spPr>
          <a:xfrm>
            <a:off x="1524000" y="4787327"/>
            <a:ext cx="9144000" cy="1655762"/>
          </a:xfrm>
        </p:spPr>
        <p:txBody>
          <a:bodyPr>
            <a:normAutofit/>
          </a:bodyPr>
          <a:lstStyle/>
          <a:p>
            <a:r>
              <a:rPr lang="en-US" sz="3600" dirty="0"/>
              <a:t>Mina Tahmasbi Arashloo and Uzma Maroof</a:t>
            </a:r>
          </a:p>
          <a:p>
            <a:r>
              <a:rPr lang="en-US" sz="3600"/>
              <a:t>Fall 2025</a:t>
            </a:r>
            <a:endParaRPr lang="en-US" sz="3600" dirty="0"/>
          </a:p>
        </p:txBody>
      </p:sp>
      <p:sp>
        <p:nvSpPr>
          <p:cNvPr id="6" name="Title 3">
            <a:extLst>
              <a:ext uri="{FF2B5EF4-FFF2-40B4-BE49-F238E27FC236}">
                <a16:creationId xmlns:a16="http://schemas.microsoft.com/office/drawing/2014/main" id="{4393E2DC-BA4A-041C-1F92-F22DF46B02AE}"/>
              </a:ext>
            </a:extLst>
          </p:cNvPr>
          <p:cNvSpPr txBox="1">
            <a:spLocks/>
          </p:cNvSpPr>
          <p:nvPr/>
        </p:nvSpPr>
        <p:spPr>
          <a:xfrm>
            <a:off x="1524000" y="3323000"/>
            <a:ext cx="9912096" cy="9504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00A3"/>
                </a:solidFill>
                <a:latin typeface="+mj-lt"/>
                <a:ea typeface="+mj-ea"/>
                <a:cs typeface="+mj-cs"/>
              </a:defRPr>
            </a:lvl1pPr>
          </a:lstStyle>
          <a:p>
            <a:r>
              <a:rPr lang="en-US" sz="4800"/>
              <a:t>Lecture 3: Application Layer – Part 1</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0CD55C61-978D-BBD0-7498-E74B3BEAE4AD}"/>
              </a:ext>
            </a:extLst>
          </p:cNvPr>
          <p:cNvPicPr>
            <a:picLocks noChangeAspect="1"/>
          </p:cNvPicPr>
          <p:nvPr/>
        </p:nvPicPr>
        <p:blipFill>
          <a:blip r:embed="rId2"/>
          <a:stretch>
            <a:fillRect/>
          </a:stretch>
        </p:blipFill>
        <p:spPr>
          <a:xfrm>
            <a:off x="-374073" y="-184913"/>
            <a:ext cx="4558145" cy="1826876"/>
          </a:xfrm>
          <a:prstGeom prst="rect">
            <a:avLst/>
          </a:prstGeom>
        </p:spPr>
      </p:pic>
    </p:spTree>
    <p:extLst>
      <p:ext uri="{BB962C8B-B14F-4D97-AF65-F5344CB8AC3E}">
        <p14:creationId xmlns:p14="http://schemas.microsoft.com/office/powerpoint/2010/main" val="89535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Services, Layering and Encapsulation</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4" name="TextBox 143">
            <a:extLst>
              <a:ext uri="{FF2B5EF4-FFF2-40B4-BE49-F238E27FC236}">
                <a16:creationId xmlns:a16="http://schemas.microsoft.com/office/drawing/2014/main" id="{2CE37313-1E06-C945-A455-53ADE2AA5971}"/>
              </a:ext>
            </a:extLst>
          </p:cNvPr>
          <p:cNvSpPr txBox="1"/>
          <p:nvPr/>
        </p:nvSpPr>
        <p:spPr>
          <a:xfrm>
            <a:off x="3462727" y="3394795"/>
            <a:ext cx="5831174" cy="2086725"/>
          </a:xfrm>
          <a:prstGeom prst="rect">
            <a:avLst/>
          </a:prstGeom>
          <a:noFill/>
        </p:spPr>
        <p:txBody>
          <a:bodyPr wrap="square" rtlCol="0">
            <a:spAutoFit/>
          </a:bodyPr>
          <a:lstStyle/>
          <a:p>
            <a:pPr marL="295275" indent="-295275">
              <a:lnSpc>
                <a:spcPct val="90000"/>
              </a:lnSpc>
              <a:buClr>
                <a:srgbClr val="0000A3"/>
              </a:buClr>
              <a:buFont typeface="Wingdings" pitchFamily="2" charset="2"/>
              <a:buChar char="§"/>
            </a:pPr>
            <a:r>
              <a:rPr lang="en-US" sz="2400"/>
              <a:t>transport-layer protocol </a:t>
            </a:r>
            <a:r>
              <a:rPr lang="en-US" sz="2400">
                <a:solidFill>
                  <a:srgbClr val="0000A3"/>
                </a:solidFill>
              </a:rPr>
              <a:t>encapsulates</a:t>
            </a:r>
            <a:r>
              <a:rPr lang="en-US" sz="2400"/>
              <a:t> application-layer message, M, with </a:t>
            </a:r>
            <a:r>
              <a:rPr lang="en-US" sz="2400" i="1"/>
              <a:t>transport</a:t>
            </a:r>
            <a:r>
              <a:rPr lang="en-US" sz="2400"/>
              <a:t> layer-layer header H</a:t>
            </a:r>
            <a:r>
              <a:rPr lang="en-US" sz="2400" baseline="-25000"/>
              <a:t>t </a:t>
            </a:r>
            <a:r>
              <a:rPr lang="en-US" sz="2400"/>
              <a:t>to create a transport-layer </a:t>
            </a:r>
            <a:r>
              <a:rPr lang="en-US" sz="2400">
                <a:solidFill>
                  <a:srgbClr val="C00000"/>
                </a:solidFill>
              </a:rPr>
              <a:t>segment</a:t>
            </a:r>
            <a:endParaRPr lang="en-US" sz="2400" baseline="-25000">
              <a:solidFill>
                <a:srgbClr val="C00000"/>
              </a:solidFill>
            </a:endParaRPr>
          </a:p>
          <a:p>
            <a:pPr marL="574675" lvl="1" indent="-231775">
              <a:lnSpc>
                <a:spcPct val="90000"/>
              </a:lnSpc>
              <a:buClr>
                <a:srgbClr val="0000A3"/>
              </a:buClr>
              <a:buFont typeface="Arial" panose="020B0604020202020204" pitchFamily="34" charset="0"/>
              <a:buChar char="•"/>
            </a:pPr>
            <a:r>
              <a:rPr lang="en-US" sz="2400"/>
              <a:t>H</a:t>
            </a:r>
            <a:r>
              <a:rPr lang="en-US" sz="2400" baseline="-25000"/>
              <a:t>t </a:t>
            </a:r>
            <a:r>
              <a:rPr lang="en-US" sz="2400"/>
              <a:t> used by transport layer protocol to implement its service</a:t>
            </a:r>
            <a:endParaRPr lang="en-US" sz="2400" baseline="-25000"/>
          </a:p>
        </p:txBody>
      </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0204AF74-1396-104A-87D1-95A4614EA10A}"/>
              </a:ext>
            </a:extLst>
          </p:cNvPr>
          <p:cNvGrpSpPr/>
          <p:nvPr/>
        </p:nvGrpSpPr>
        <p:grpSpPr>
          <a:xfrm>
            <a:off x="3211642" y="2362876"/>
            <a:ext cx="5768716" cy="919997"/>
            <a:chOff x="3211642" y="2362876"/>
            <a:chExt cx="5768716" cy="919997"/>
          </a:xfrm>
        </p:grpSpPr>
        <p:cxnSp>
          <p:nvCxnSpPr>
            <p:cNvPr id="78" name="Straight Arrow Connector 77">
              <a:extLst>
                <a:ext uri="{FF2B5EF4-FFF2-40B4-BE49-F238E27FC236}">
                  <a16:creationId xmlns:a16="http://schemas.microsoft.com/office/drawing/2014/main" id="{44026509-71C6-2A41-AD9B-DEF9BBBA327C}"/>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F3F96C4-7C44-5A46-A288-AFF998E8C12A}"/>
                </a:ext>
              </a:extLst>
            </p:cNvPr>
            <p:cNvSpPr txBox="1"/>
            <p:nvPr/>
          </p:nvSpPr>
          <p:spPr>
            <a:xfrm>
              <a:off x="3359490" y="2717590"/>
              <a:ext cx="5620868" cy="565283"/>
            </a:xfrm>
            <a:prstGeom prst="rect">
              <a:avLst/>
            </a:prstGeom>
            <a:noFill/>
          </p:spPr>
          <p:txBody>
            <a:bodyPr wrap="square" rtlCol="0">
              <a:spAutoFit/>
            </a:bodyPr>
            <a:lstStyle/>
            <a:p>
              <a:pPr algn="ctr">
                <a:lnSpc>
                  <a:spcPct val="85000"/>
                </a:lnSpc>
              </a:pPr>
              <a:r>
                <a:rPr lang="en-US">
                  <a:solidFill>
                    <a:srgbClr val="C00000"/>
                  </a:solidFill>
                </a:rPr>
                <a:t>Transport-layer </a:t>
              </a:r>
              <a:r>
                <a:rPr lang="en-US"/>
                <a:t>protocol transfers M (e.g., reliably) from one </a:t>
              </a:r>
              <a:r>
                <a:rPr lang="en-US" i="1"/>
                <a:t>process</a:t>
              </a:r>
              <a:r>
                <a:rPr lang="en-US"/>
                <a:t> to another, using services of network layer</a:t>
              </a:r>
            </a:p>
          </p:txBody>
        </p:sp>
        <p:sp>
          <p:nvSpPr>
            <p:cNvPr id="80" name="Rectangle 79">
              <a:extLst>
                <a:ext uri="{FF2B5EF4-FFF2-40B4-BE49-F238E27FC236}">
                  <a16:creationId xmlns:a16="http://schemas.microsoft.com/office/drawing/2014/main" id="{7BCE6F83-E984-0A47-ACF6-560550DA22AC}"/>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185">
              <a:extLst>
                <a:ext uri="{FF2B5EF4-FFF2-40B4-BE49-F238E27FC236}">
                  <a16:creationId xmlns:a16="http://schemas.microsoft.com/office/drawing/2014/main" id="{BBEFAA32-01D5-174D-A563-219B7E938E65}"/>
                </a:ext>
              </a:extLst>
            </p:cNvPr>
            <p:cNvGrpSpPr>
              <a:grpSpLocks/>
            </p:cNvGrpSpPr>
            <p:nvPr/>
          </p:nvGrpSpPr>
          <p:grpSpPr bwMode="auto">
            <a:xfrm>
              <a:off x="5508244" y="2362876"/>
              <a:ext cx="1187451" cy="365125"/>
              <a:chOff x="1733" y="2001"/>
              <a:chExt cx="748" cy="230"/>
            </a:xfrm>
          </p:grpSpPr>
          <p:grpSp>
            <p:nvGrpSpPr>
              <p:cNvPr id="82" name="Group 179">
                <a:extLst>
                  <a:ext uri="{FF2B5EF4-FFF2-40B4-BE49-F238E27FC236}">
                    <a16:creationId xmlns:a16="http://schemas.microsoft.com/office/drawing/2014/main" id="{2F1E9753-461B-724C-ACD8-92A06085DCFF}"/>
                  </a:ext>
                </a:extLst>
              </p:cNvPr>
              <p:cNvGrpSpPr>
                <a:grpSpLocks/>
              </p:cNvGrpSpPr>
              <p:nvPr/>
            </p:nvGrpSpPr>
            <p:grpSpPr bwMode="auto">
              <a:xfrm>
                <a:off x="1733" y="2001"/>
                <a:ext cx="230" cy="230"/>
                <a:chOff x="1844" y="2012"/>
                <a:chExt cx="230" cy="230"/>
              </a:xfrm>
            </p:grpSpPr>
            <p:sp>
              <p:nvSpPr>
                <p:cNvPr id="86" name="Rectangle 180">
                  <a:extLst>
                    <a:ext uri="{FF2B5EF4-FFF2-40B4-BE49-F238E27FC236}">
                      <a16:creationId xmlns:a16="http://schemas.microsoft.com/office/drawing/2014/main" id="{458B0BF5-90AD-E548-AAB1-86D4685BA81E}"/>
                    </a:ext>
                  </a:extLst>
                </p:cNvPr>
                <p:cNvSpPr>
                  <a:spLocks noChangeArrowheads="1"/>
                </p:cNvSpPr>
                <p:nvPr/>
              </p:nvSpPr>
              <p:spPr bwMode="auto">
                <a:xfrm>
                  <a:off x="1844" y="2012"/>
                  <a:ext cx="230"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7" name="Rectangle 181">
                  <a:extLst>
                    <a:ext uri="{FF2B5EF4-FFF2-40B4-BE49-F238E27FC236}">
                      <a16:creationId xmlns:a16="http://schemas.microsoft.com/office/drawing/2014/main" id="{1E3E44CE-06FB-264E-B1D2-5C7788F13081}"/>
                    </a:ext>
                  </a:extLst>
                </p:cNvPr>
                <p:cNvSpPr>
                  <a:spLocks noChangeArrowheads="1"/>
                </p:cNvSpPr>
                <p:nvPr/>
              </p:nvSpPr>
              <p:spPr bwMode="auto">
                <a:xfrm>
                  <a:off x="1880" y="2022"/>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83" name="Group 182">
                <a:extLst>
                  <a:ext uri="{FF2B5EF4-FFF2-40B4-BE49-F238E27FC236}">
                    <a16:creationId xmlns:a16="http://schemas.microsoft.com/office/drawing/2014/main" id="{647AE73E-75D6-7D44-BB6A-A49CECE4F95B}"/>
                  </a:ext>
                </a:extLst>
              </p:cNvPr>
              <p:cNvGrpSpPr>
                <a:grpSpLocks/>
              </p:cNvGrpSpPr>
              <p:nvPr/>
            </p:nvGrpSpPr>
            <p:grpSpPr bwMode="auto">
              <a:xfrm>
                <a:off x="1963" y="2001"/>
                <a:ext cx="518" cy="230"/>
                <a:chOff x="751" y="1508"/>
                <a:chExt cx="518" cy="230"/>
              </a:xfrm>
            </p:grpSpPr>
            <p:sp>
              <p:nvSpPr>
                <p:cNvPr id="84" name="Rectangle 183">
                  <a:extLst>
                    <a:ext uri="{FF2B5EF4-FFF2-40B4-BE49-F238E27FC236}">
                      <a16:creationId xmlns:a16="http://schemas.microsoft.com/office/drawing/2014/main" id="{E2065433-0D2A-3446-BC7D-8CEDCA3DD66A}"/>
                    </a:ext>
                  </a:extLst>
                </p:cNvPr>
                <p:cNvSpPr>
                  <a:spLocks noChangeArrowheads="1"/>
                </p:cNvSpPr>
                <p:nvPr/>
              </p:nvSpPr>
              <p:spPr bwMode="auto">
                <a:xfrm>
                  <a:off x="751" y="1508"/>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184">
                  <a:extLst>
                    <a:ext uri="{FF2B5EF4-FFF2-40B4-BE49-F238E27FC236}">
                      <a16:creationId xmlns:a16="http://schemas.microsoft.com/office/drawing/2014/main" id="{6E32735B-6992-604C-B1C0-390BFA95D359}"/>
                    </a:ext>
                  </a:extLst>
                </p:cNvPr>
                <p:cNvSpPr>
                  <a:spLocks noChangeArrowheads="1"/>
                </p:cNvSpPr>
                <p:nvPr/>
              </p:nvSpPr>
              <p:spPr bwMode="auto">
                <a:xfrm>
                  <a:off x="772" y="1520"/>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sp>
        <p:nvSpPr>
          <p:cNvPr id="89" name="TextBox 88">
            <a:extLst>
              <a:ext uri="{FF2B5EF4-FFF2-40B4-BE49-F238E27FC236}">
                <a16:creationId xmlns:a16="http://schemas.microsoft.com/office/drawing/2014/main" id="{BDA85EA9-5376-4A4E-AEA3-D00FB0A25494}"/>
              </a:ext>
            </a:extLst>
          </p:cNvPr>
          <p:cNvSpPr txBox="1"/>
          <p:nvPr/>
        </p:nvSpPr>
        <p:spPr>
          <a:xfrm>
            <a:off x="3375461" y="1789390"/>
            <a:ext cx="5618811" cy="565283"/>
          </a:xfrm>
          <a:prstGeom prst="rect">
            <a:avLst/>
          </a:prstGeom>
          <a:noFill/>
        </p:spPr>
        <p:txBody>
          <a:bodyPr wrap="square" rtlCol="0">
            <a:spAutoFit/>
          </a:bodyPr>
          <a:lstStyle/>
          <a:p>
            <a:pPr algn="ctr">
              <a:lnSpc>
                <a:spcPct val="85000"/>
              </a:lnSpc>
            </a:pPr>
            <a:r>
              <a:rPr lang="en-US">
                <a:solidFill>
                  <a:srgbClr val="C00000"/>
                </a:solidFill>
              </a:rPr>
              <a:t>Application </a:t>
            </a:r>
            <a:r>
              <a:rPr lang="en-US"/>
              <a:t>exchanges </a:t>
            </a:r>
            <a:r>
              <a:rPr lang="en-US">
                <a:solidFill>
                  <a:srgbClr val="C00000"/>
                </a:solidFill>
              </a:rPr>
              <a:t>messages</a:t>
            </a:r>
            <a:r>
              <a:rPr lang="en-US"/>
              <a:t> to implement some application service using </a:t>
            </a:r>
            <a:r>
              <a:rPr lang="en-US" i="1"/>
              <a:t>services</a:t>
            </a:r>
            <a:r>
              <a:rPr lang="en-US"/>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54163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9"/>
                                        </p:tgtEl>
                                        <p:attrNameLst>
                                          <p:attrName>style.visibility</p:attrName>
                                        </p:attrNameLst>
                                      </p:cBhvr>
                                      <p:to>
                                        <p:strVal val="visible"/>
                                      </p:to>
                                    </p:set>
                                    <p:animEffect transition="in" filter="dissolve">
                                      <p:cBhvr>
                                        <p:cTn id="10" dur="500"/>
                                        <p:tgtEl>
                                          <p:spTgt spid="8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dissolve">
                                      <p:cBhvr>
                                        <p:cTn id="15" dur="500"/>
                                        <p:tgtEl>
                                          <p:spTgt spid="77"/>
                                        </p:tgtEl>
                                      </p:cBhvr>
                                    </p:animEffect>
                                  </p:childTnLst>
                                </p:cTn>
                              </p:par>
                              <p:par>
                                <p:cTn id="16" presetID="9" presetClass="exit" presetSubtype="0" fill="hold" grpId="1" nodeType="withEffect">
                                  <p:stCondLst>
                                    <p:cond delay="0"/>
                                  </p:stCondLst>
                                  <p:childTnLst>
                                    <p:animEffect transition="out" filter="dissolve">
                                      <p:cBhvr>
                                        <p:cTn id="17" dur="500"/>
                                        <p:tgtEl>
                                          <p:spTgt spid="89"/>
                                        </p:tgtEl>
                                      </p:cBhvr>
                                    </p:animEffect>
                                    <p:set>
                                      <p:cBhvr>
                                        <p:cTn id="18" dur="1" fill="hold">
                                          <p:stCondLst>
                                            <p:cond delay="499"/>
                                          </p:stCondLst>
                                        </p:cTn>
                                        <p:tgtEl>
                                          <p:spTgt spid="8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dissolve">
                                      <p:cBhvr>
                                        <p:cTn id="23"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89" grpId="0"/>
      <p:bldP spid="8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Services, Layering and Encapsulation</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8" name="TextBox 127">
            <a:extLst>
              <a:ext uri="{FF2B5EF4-FFF2-40B4-BE49-F238E27FC236}">
                <a16:creationId xmlns:a16="http://schemas.microsoft.com/office/drawing/2014/main" id="{C22C09FB-549C-8E44-8641-4B4BD5A57453}"/>
              </a:ext>
            </a:extLst>
          </p:cNvPr>
          <p:cNvSpPr txBox="1"/>
          <p:nvPr/>
        </p:nvSpPr>
        <p:spPr>
          <a:xfrm>
            <a:off x="3359490" y="2717590"/>
            <a:ext cx="5620868" cy="565283"/>
          </a:xfrm>
          <a:prstGeom prst="rect">
            <a:avLst/>
          </a:prstGeom>
          <a:noFill/>
        </p:spPr>
        <p:txBody>
          <a:bodyPr wrap="square" rtlCol="0">
            <a:spAutoFit/>
          </a:bodyPr>
          <a:lstStyle/>
          <a:p>
            <a:pPr algn="ctr">
              <a:lnSpc>
                <a:spcPct val="85000"/>
              </a:lnSpc>
            </a:pPr>
            <a:r>
              <a:rPr lang="en-US">
                <a:solidFill>
                  <a:srgbClr val="C00000"/>
                </a:solidFill>
              </a:rPr>
              <a:t>Transport-layer </a:t>
            </a:r>
            <a:r>
              <a:rPr lang="en-US"/>
              <a:t>protocol transfers M (e.g., reliably) from one </a:t>
            </a:r>
            <a:r>
              <a:rPr lang="en-US" i="1"/>
              <a:t>process</a:t>
            </a:r>
            <a:r>
              <a:rPr lang="en-US"/>
              <a:t> to another, using services of network layer</a:t>
            </a:r>
          </a:p>
        </p:txBody>
      </p:sp>
      <p:sp>
        <p:nvSpPr>
          <p:cNvPr id="143" name="Rectangle 142">
            <a:extLst>
              <a:ext uri="{FF2B5EF4-FFF2-40B4-BE49-F238E27FC236}">
                <a16:creationId xmlns:a16="http://schemas.microsoft.com/office/drawing/2014/main" id="{EE8BAFE3-3C6F-F143-9E4B-2A620EAB382E}"/>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2CE37313-1E06-C945-A455-53ADE2AA5971}"/>
              </a:ext>
            </a:extLst>
          </p:cNvPr>
          <p:cNvSpPr txBox="1"/>
          <p:nvPr/>
        </p:nvSpPr>
        <p:spPr>
          <a:xfrm>
            <a:off x="3462727" y="4339175"/>
            <a:ext cx="5831174" cy="2086725"/>
          </a:xfrm>
          <a:prstGeom prst="rect">
            <a:avLst/>
          </a:prstGeom>
          <a:noFill/>
        </p:spPr>
        <p:txBody>
          <a:bodyPr wrap="square" rtlCol="0">
            <a:spAutoFit/>
          </a:bodyPr>
          <a:lstStyle/>
          <a:p>
            <a:pPr marL="295275" indent="-295275">
              <a:lnSpc>
                <a:spcPct val="90000"/>
              </a:lnSpc>
              <a:buClr>
                <a:srgbClr val="0000A3"/>
              </a:buClr>
              <a:buFont typeface="Wingdings" pitchFamily="2" charset="2"/>
              <a:buChar char="§"/>
            </a:pPr>
            <a:r>
              <a:rPr lang="en-US" sz="2400"/>
              <a:t>network-layer protocol </a:t>
            </a:r>
            <a:r>
              <a:rPr lang="en-US" sz="2400">
                <a:solidFill>
                  <a:srgbClr val="0000A3"/>
                </a:solidFill>
              </a:rPr>
              <a:t>encapsulates</a:t>
            </a:r>
            <a:r>
              <a:rPr lang="en-US" sz="2400"/>
              <a:t> transport-layer segment</a:t>
            </a:r>
            <a:r>
              <a:rPr lang="en-US" sz="2000"/>
              <a:t>  [H</a:t>
            </a:r>
            <a:r>
              <a:rPr lang="en-US" sz="2000" baseline="-25000"/>
              <a:t>t</a:t>
            </a:r>
            <a:r>
              <a:rPr lang="en-US" sz="2000"/>
              <a:t> | M] </a:t>
            </a:r>
            <a:r>
              <a:rPr lang="en-US" sz="2400"/>
              <a:t>with network layer-layer header H</a:t>
            </a:r>
            <a:r>
              <a:rPr lang="en-US" sz="2400" baseline="-25000"/>
              <a:t>n </a:t>
            </a:r>
            <a:r>
              <a:rPr lang="en-US" sz="2400"/>
              <a:t> to create a network-layer </a:t>
            </a:r>
            <a:r>
              <a:rPr lang="en-US" sz="2400">
                <a:solidFill>
                  <a:srgbClr val="C00000"/>
                </a:solidFill>
              </a:rPr>
              <a:t>datagram </a:t>
            </a:r>
          </a:p>
          <a:p>
            <a:pPr marL="574675" lvl="1" indent="-231775">
              <a:lnSpc>
                <a:spcPct val="90000"/>
              </a:lnSpc>
              <a:buClr>
                <a:srgbClr val="0000A3"/>
              </a:buClr>
              <a:buFont typeface="Arial" panose="020B0604020202020204" pitchFamily="34" charset="0"/>
              <a:buChar char="•"/>
            </a:pPr>
            <a:r>
              <a:rPr lang="en-US" sz="2400"/>
              <a:t>H</a:t>
            </a:r>
            <a:r>
              <a:rPr lang="en-US" sz="2400" baseline="-25000"/>
              <a:t>n </a:t>
            </a:r>
            <a:r>
              <a:rPr lang="en-US" sz="2400"/>
              <a:t> used by network layer protocol to implement its service</a:t>
            </a:r>
            <a:endParaRPr lang="en-US" sz="2400" baseline="-25000"/>
          </a:p>
        </p:txBody>
      </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07" name="Group 206">
            <a:extLst>
              <a:ext uri="{FF2B5EF4-FFF2-40B4-BE49-F238E27FC236}">
                <a16:creationId xmlns:a16="http://schemas.microsoft.com/office/drawing/2014/main" id="{9BA8D23A-DF12-2443-9B89-890BD7CDB6B8}"/>
              </a:ext>
            </a:extLst>
          </p:cNvPr>
          <p:cNvGrpSpPr/>
          <p:nvPr/>
        </p:nvGrpSpPr>
        <p:grpSpPr>
          <a:xfrm>
            <a:off x="3254290" y="1416561"/>
            <a:ext cx="5651292" cy="462775"/>
            <a:chOff x="3270354" y="1725792"/>
            <a:chExt cx="5651292" cy="462775"/>
          </a:xfrm>
        </p:grpSpPr>
        <p:cxnSp>
          <p:nvCxnSpPr>
            <p:cNvPr id="8" name="Straight Arrow Connector 7">
              <a:extLst>
                <a:ext uri="{FF2B5EF4-FFF2-40B4-BE49-F238E27FC236}">
                  <a16:creationId xmlns:a16="http://schemas.microsoft.com/office/drawing/2014/main" id="{A76A2E93-F723-6741-8FBC-288F6B0B758B}"/>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30C90201-2355-084F-A843-B545A899D6FE}"/>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175">
              <a:extLst>
                <a:ext uri="{FF2B5EF4-FFF2-40B4-BE49-F238E27FC236}">
                  <a16:creationId xmlns:a16="http://schemas.microsoft.com/office/drawing/2014/main" id="{AC026B9A-C8C6-C045-8CBD-B9022027FFE8}"/>
                </a:ext>
              </a:extLst>
            </p:cNvPr>
            <p:cNvGrpSpPr>
              <a:grpSpLocks/>
            </p:cNvGrpSpPr>
            <p:nvPr/>
          </p:nvGrpSpPr>
          <p:grpSpPr bwMode="auto">
            <a:xfrm>
              <a:off x="5877268" y="1725792"/>
              <a:ext cx="822325" cy="365125"/>
              <a:chOff x="732" y="1470"/>
              <a:chExt cx="518" cy="230"/>
            </a:xfrm>
          </p:grpSpPr>
          <p:sp>
            <p:nvSpPr>
              <p:cNvPr id="97"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732" y="1470"/>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72" y="1488"/>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5EFD3EBC-45D5-C74A-B32F-79C699B23E2E}"/>
              </a:ext>
            </a:extLst>
          </p:cNvPr>
          <p:cNvGrpSpPr/>
          <p:nvPr/>
        </p:nvGrpSpPr>
        <p:grpSpPr>
          <a:xfrm>
            <a:off x="3211642" y="3319499"/>
            <a:ext cx="5882482" cy="968415"/>
            <a:chOff x="3211642" y="3319499"/>
            <a:chExt cx="5882482" cy="968415"/>
          </a:xfrm>
        </p:grpSpPr>
        <p:cxnSp>
          <p:nvCxnSpPr>
            <p:cNvPr id="78" name="Straight Arrow Connector 77">
              <a:extLst>
                <a:ext uri="{FF2B5EF4-FFF2-40B4-BE49-F238E27FC236}">
                  <a16:creationId xmlns:a16="http://schemas.microsoft.com/office/drawing/2014/main" id="{B1705D36-44EB-7144-ADDD-2BCA5A49E36C}"/>
                </a:ext>
              </a:extLst>
            </p:cNvPr>
            <p:cNvCxnSpPr>
              <a:cxnSpLocks/>
            </p:cNvCxnSpPr>
            <p:nvPr/>
          </p:nvCxnSpPr>
          <p:spPr>
            <a:xfrm>
              <a:off x="3211642" y="354267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64C90AC-8D4A-5646-A57F-0F37EE375E51}"/>
                </a:ext>
              </a:extLst>
            </p:cNvPr>
            <p:cNvSpPr/>
            <p:nvPr/>
          </p:nvSpPr>
          <p:spPr>
            <a:xfrm>
              <a:off x="5356172" y="331949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EB00013B-973D-F145-BC62-E1EB59B2D1F7}"/>
                </a:ext>
              </a:extLst>
            </p:cNvPr>
            <p:cNvGrpSpPr/>
            <p:nvPr/>
          </p:nvGrpSpPr>
          <p:grpSpPr>
            <a:xfrm>
              <a:off x="5138737" y="3337703"/>
              <a:ext cx="1554164" cy="371540"/>
              <a:chOff x="5229548" y="3264995"/>
              <a:chExt cx="1554164" cy="371540"/>
            </a:xfrm>
          </p:grpSpPr>
          <p:grpSp>
            <p:nvGrpSpPr>
              <p:cNvPr id="83" name="Group 182">
                <a:extLst>
                  <a:ext uri="{FF2B5EF4-FFF2-40B4-BE49-F238E27FC236}">
                    <a16:creationId xmlns:a16="http://schemas.microsoft.com/office/drawing/2014/main" id="{92B476DA-1332-E245-A063-5F18A8ED561F}"/>
                  </a:ext>
                </a:extLst>
              </p:cNvPr>
              <p:cNvGrpSpPr>
                <a:grpSpLocks/>
              </p:cNvGrpSpPr>
              <p:nvPr/>
            </p:nvGrpSpPr>
            <p:grpSpPr bwMode="auto">
              <a:xfrm>
                <a:off x="5229548" y="3264995"/>
                <a:ext cx="1554164" cy="365125"/>
                <a:chOff x="292" y="1513"/>
                <a:chExt cx="979" cy="230"/>
              </a:xfrm>
            </p:grpSpPr>
            <p:sp>
              <p:nvSpPr>
                <p:cNvPr id="84"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292" y="1513"/>
                  <a:ext cx="979"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9"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87"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692452" y="330583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88"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312498" y="328948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4" name="Straight Connector 3">
                <a:extLst>
                  <a:ext uri="{FF2B5EF4-FFF2-40B4-BE49-F238E27FC236}">
                    <a16:creationId xmlns:a16="http://schemas.microsoft.com/office/drawing/2014/main" id="{AE213470-EFFE-1143-AE70-3E6F1DF5204B}"/>
                  </a:ext>
                </a:extLst>
              </p:cNvPr>
              <p:cNvCxnSpPr>
                <a:cxnSpLocks/>
              </p:cNvCxnSpPr>
              <p:nvPr/>
            </p:nvCxnSpPr>
            <p:spPr>
              <a:xfrm>
                <a:off x="5989315" y="3278035"/>
                <a:ext cx="0" cy="35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823437-9FDA-D44D-8E28-4933018C3600}"/>
                  </a:ext>
                </a:extLst>
              </p:cNvPr>
              <p:cNvCxnSpPr>
                <a:cxnSpLocks/>
              </p:cNvCxnSpPr>
              <p:nvPr/>
            </p:nvCxnSpPr>
            <p:spPr>
              <a:xfrm>
                <a:off x="5641964" y="3278035"/>
                <a:ext cx="0" cy="352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25A1DE96-E618-F245-B317-BF7C352A5215}"/>
                </a:ext>
              </a:extLst>
            </p:cNvPr>
            <p:cNvSpPr txBox="1"/>
            <p:nvPr/>
          </p:nvSpPr>
          <p:spPr>
            <a:xfrm>
              <a:off x="3359490" y="3722631"/>
              <a:ext cx="5734634" cy="565283"/>
            </a:xfrm>
            <a:prstGeom prst="rect">
              <a:avLst/>
            </a:prstGeom>
            <a:noFill/>
          </p:spPr>
          <p:txBody>
            <a:bodyPr wrap="square" rtlCol="0">
              <a:spAutoFit/>
            </a:bodyPr>
            <a:lstStyle/>
            <a:p>
              <a:pPr algn="ctr">
                <a:lnSpc>
                  <a:spcPct val="85000"/>
                </a:lnSpc>
              </a:pPr>
              <a:r>
                <a:rPr lang="en-US">
                  <a:solidFill>
                    <a:srgbClr val="C00000"/>
                  </a:solidFill>
                </a:rPr>
                <a:t>Network-layer </a:t>
              </a:r>
              <a:r>
                <a:rPr lang="en-US"/>
                <a:t>protocol transfers transport-layer segment [H</a:t>
              </a:r>
              <a:r>
                <a:rPr lang="en-US" baseline="-25000"/>
                <a:t>t</a:t>
              </a:r>
              <a:r>
                <a:rPr lang="en-US"/>
                <a:t> | M] from one </a:t>
              </a:r>
              <a:r>
                <a:rPr lang="en-US" i="1"/>
                <a:t>host</a:t>
              </a:r>
              <a:r>
                <a:rPr lang="en-US"/>
                <a:t> to another, using link layer services</a:t>
              </a:r>
            </a:p>
          </p:txBody>
        </p:sp>
      </p:grpSp>
      <p:grpSp>
        <p:nvGrpSpPr>
          <p:cNvPr id="36" name="Group 35">
            <a:extLst>
              <a:ext uri="{FF2B5EF4-FFF2-40B4-BE49-F238E27FC236}">
                <a16:creationId xmlns:a16="http://schemas.microsoft.com/office/drawing/2014/main" id="{81E26B65-88CE-C62B-8146-4BA05759C9C8}"/>
              </a:ext>
            </a:extLst>
          </p:cNvPr>
          <p:cNvGrpSpPr/>
          <p:nvPr/>
        </p:nvGrpSpPr>
        <p:grpSpPr>
          <a:xfrm>
            <a:off x="3211642" y="2362876"/>
            <a:ext cx="5651292" cy="395269"/>
            <a:chOff x="3211642" y="2362876"/>
            <a:chExt cx="5651292" cy="395269"/>
          </a:xfrm>
        </p:grpSpPr>
        <p:cxnSp>
          <p:nvCxnSpPr>
            <p:cNvPr id="37" name="Straight Arrow Connector 36">
              <a:extLst>
                <a:ext uri="{FF2B5EF4-FFF2-40B4-BE49-F238E27FC236}">
                  <a16:creationId xmlns:a16="http://schemas.microsoft.com/office/drawing/2014/main" id="{8E3EA1EA-9A68-DD23-2D8D-351109DB9C7E}"/>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086EB9-8600-A3CD-4C80-D85DB0340984}"/>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185">
              <a:extLst>
                <a:ext uri="{FF2B5EF4-FFF2-40B4-BE49-F238E27FC236}">
                  <a16:creationId xmlns:a16="http://schemas.microsoft.com/office/drawing/2014/main" id="{C8D3C222-97D3-F084-6CCD-2C4051AD9E14}"/>
                </a:ext>
              </a:extLst>
            </p:cNvPr>
            <p:cNvGrpSpPr>
              <a:grpSpLocks/>
            </p:cNvGrpSpPr>
            <p:nvPr/>
          </p:nvGrpSpPr>
          <p:grpSpPr bwMode="auto">
            <a:xfrm>
              <a:off x="5508244" y="2362876"/>
              <a:ext cx="1187451" cy="365125"/>
              <a:chOff x="1733" y="2001"/>
              <a:chExt cx="748" cy="230"/>
            </a:xfrm>
          </p:grpSpPr>
          <p:grpSp>
            <p:nvGrpSpPr>
              <p:cNvPr id="41" name="Group 179">
                <a:extLst>
                  <a:ext uri="{FF2B5EF4-FFF2-40B4-BE49-F238E27FC236}">
                    <a16:creationId xmlns:a16="http://schemas.microsoft.com/office/drawing/2014/main" id="{D1840827-9BB3-6925-5AFF-CDAFFD789AAD}"/>
                  </a:ext>
                </a:extLst>
              </p:cNvPr>
              <p:cNvGrpSpPr>
                <a:grpSpLocks/>
              </p:cNvGrpSpPr>
              <p:nvPr/>
            </p:nvGrpSpPr>
            <p:grpSpPr bwMode="auto">
              <a:xfrm>
                <a:off x="1733" y="2001"/>
                <a:ext cx="230" cy="230"/>
                <a:chOff x="1844" y="2012"/>
                <a:chExt cx="230" cy="230"/>
              </a:xfrm>
            </p:grpSpPr>
            <p:sp>
              <p:nvSpPr>
                <p:cNvPr id="45" name="Rectangle 180">
                  <a:extLst>
                    <a:ext uri="{FF2B5EF4-FFF2-40B4-BE49-F238E27FC236}">
                      <a16:creationId xmlns:a16="http://schemas.microsoft.com/office/drawing/2014/main" id="{174482DF-2C34-7800-89B2-4A9AD965E374}"/>
                    </a:ext>
                  </a:extLst>
                </p:cNvPr>
                <p:cNvSpPr>
                  <a:spLocks noChangeArrowheads="1"/>
                </p:cNvSpPr>
                <p:nvPr/>
              </p:nvSpPr>
              <p:spPr bwMode="auto">
                <a:xfrm>
                  <a:off x="1844" y="2012"/>
                  <a:ext cx="230"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6" name="Rectangle 181">
                  <a:extLst>
                    <a:ext uri="{FF2B5EF4-FFF2-40B4-BE49-F238E27FC236}">
                      <a16:creationId xmlns:a16="http://schemas.microsoft.com/office/drawing/2014/main" id="{D7D733B0-5862-0084-5208-116AE51795DC}"/>
                    </a:ext>
                  </a:extLst>
                </p:cNvPr>
                <p:cNvSpPr>
                  <a:spLocks noChangeArrowheads="1"/>
                </p:cNvSpPr>
                <p:nvPr/>
              </p:nvSpPr>
              <p:spPr bwMode="auto">
                <a:xfrm>
                  <a:off x="1880" y="2022"/>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42" name="Group 182">
                <a:extLst>
                  <a:ext uri="{FF2B5EF4-FFF2-40B4-BE49-F238E27FC236}">
                    <a16:creationId xmlns:a16="http://schemas.microsoft.com/office/drawing/2014/main" id="{1514BC62-4B56-9923-4A6D-836A3DCDF301}"/>
                  </a:ext>
                </a:extLst>
              </p:cNvPr>
              <p:cNvGrpSpPr>
                <a:grpSpLocks/>
              </p:cNvGrpSpPr>
              <p:nvPr/>
            </p:nvGrpSpPr>
            <p:grpSpPr bwMode="auto">
              <a:xfrm>
                <a:off x="1963" y="2001"/>
                <a:ext cx="518" cy="230"/>
                <a:chOff x="751" y="1508"/>
                <a:chExt cx="518" cy="230"/>
              </a:xfrm>
            </p:grpSpPr>
            <p:sp>
              <p:nvSpPr>
                <p:cNvPr id="43" name="Rectangle 183">
                  <a:extLst>
                    <a:ext uri="{FF2B5EF4-FFF2-40B4-BE49-F238E27FC236}">
                      <a16:creationId xmlns:a16="http://schemas.microsoft.com/office/drawing/2014/main" id="{1C8AFA7A-F1F0-B7BA-3EE8-E07C0F6C0AAC}"/>
                    </a:ext>
                  </a:extLst>
                </p:cNvPr>
                <p:cNvSpPr>
                  <a:spLocks noChangeArrowheads="1"/>
                </p:cNvSpPr>
                <p:nvPr/>
              </p:nvSpPr>
              <p:spPr bwMode="auto">
                <a:xfrm>
                  <a:off x="751" y="1508"/>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 name="Rectangle 184">
                  <a:extLst>
                    <a:ext uri="{FF2B5EF4-FFF2-40B4-BE49-F238E27FC236}">
                      <a16:creationId xmlns:a16="http://schemas.microsoft.com/office/drawing/2014/main" id="{24A5864E-FF5B-C91C-F7DB-EED1C380812D}"/>
                    </a:ext>
                  </a:extLst>
                </p:cNvPr>
                <p:cNvSpPr>
                  <a:spLocks noChangeArrowheads="1"/>
                </p:cNvSpPr>
                <p:nvPr/>
              </p:nvSpPr>
              <p:spPr bwMode="auto">
                <a:xfrm>
                  <a:off x="772" y="1520"/>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spTree>
    <p:extLst>
      <p:ext uri="{BB962C8B-B14F-4D97-AF65-F5344CB8AC3E}">
        <p14:creationId xmlns:p14="http://schemas.microsoft.com/office/powerpoint/2010/main" val="971304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28"/>
                                        </p:tgtEl>
                                      </p:cBhvr>
                                    </p:animEffect>
                                    <p:set>
                                      <p:cBhvr>
                                        <p:cTn id="7" dur="1" fill="hold">
                                          <p:stCondLst>
                                            <p:cond delay="499"/>
                                          </p:stCondLst>
                                        </p:cTn>
                                        <p:tgtEl>
                                          <p:spTgt spid="128"/>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dissolve">
                                      <p:cBhvr>
                                        <p:cTn id="15"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Services, Layering and Encapsulation</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3" name="Rectangle 142">
            <a:extLst>
              <a:ext uri="{FF2B5EF4-FFF2-40B4-BE49-F238E27FC236}">
                <a16:creationId xmlns:a16="http://schemas.microsoft.com/office/drawing/2014/main" id="{EE8BAFE3-3C6F-F143-9E4B-2A620EAB382E}"/>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2CE37313-1E06-C945-A455-53ADE2AA5971}"/>
              </a:ext>
            </a:extLst>
          </p:cNvPr>
          <p:cNvSpPr txBox="1"/>
          <p:nvPr/>
        </p:nvSpPr>
        <p:spPr>
          <a:xfrm>
            <a:off x="3371603" y="5096823"/>
            <a:ext cx="5831174" cy="1089529"/>
          </a:xfrm>
          <a:prstGeom prst="rect">
            <a:avLst/>
          </a:prstGeom>
          <a:noFill/>
        </p:spPr>
        <p:txBody>
          <a:bodyPr wrap="square" rtlCol="0">
            <a:spAutoFit/>
          </a:bodyPr>
          <a:lstStyle/>
          <a:p>
            <a:pPr marL="295275" indent="-295275">
              <a:lnSpc>
                <a:spcPct val="90000"/>
              </a:lnSpc>
              <a:buClr>
                <a:srgbClr val="0000A3"/>
              </a:buClr>
              <a:buFont typeface="Wingdings" pitchFamily="2" charset="2"/>
              <a:buChar char="§"/>
            </a:pPr>
            <a:r>
              <a:rPr lang="en-US" sz="2400"/>
              <a:t>link-layer protocol </a:t>
            </a:r>
            <a:r>
              <a:rPr lang="en-US" sz="2400">
                <a:solidFill>
                  <a:srgbClr val="0000A3"/>
                </a:solidFill>
              </a:rPr>
              <a:t>encapsulates</a:t>
            </a:r>
            <a:r>
              <a:rPr lang="en-US" sz="2400"/>
              <a:t> network datagram </a:t>
            </a:r>
            <a:r>
              <a:rPr lang="en-US" sz="2000"/>
              <a:t>[H</a:t>
            </a:r>
            <a:r>
              <a:rPr lang="en-US" sz="2000" baseline="-25000"/>
              <a:t>n</a:t>
            </a:r>
            <a:r>
              <a:rPr lang="en-US" sz="2000"/>
              <a:t>| [H</a:t>
            </a:r>
            <a:r>
              <a:rPr lang="en-US" sz="2000" baseline="-25000"/>
              <a:t>t</a:t>
            </a:r>
            <a:r>
              <a:rPr lang="en-US" sz="2000"/>
              <a:t> |M], </a:t>
            </a:r>
            <a:r>
              <a:rPr lang="en-US" sz="2400"/>
              <a:t>with link-layer header H</a:t>
            </a:r>
            <a:r>
              <a:rPr lang="en-US" sz="2400" baseline="-25000"/>
              <a:t>l </a:t>
            </a:r>
            <a:r>
              <a:rPr lang="en-US" sz="2400"/>
              <a:t> to create a link-layer </a:t>
            </a:r>
            <a:r>
              <a:rPr lang="en-US" sz="2400">
                <a:solidFill>
                  <a:srgbClr val="C00000"/>
                </a:solidFill>
              </a:rPr>
              <a:t>frame </a:t>
            </a:r>
          </a:p>
        </p:txBody>
      </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203A67B3-AD0F-0041-BB55-345D4484BF78}"/>
              </a:ext>
            </a:extLst>
          </p:cNvPr>
          <p:cNvSpPr txBox="1"/>
          <p:nvPr/>
        </p:nvSpPr>
        <p:spPr>
          <a:xfrm>
            <a:off x="3374573" y="4551535"/>
            <a:ext cx="5620868" cy="565283"/>
          </a:xfrm>
          <a:prstGeom prst="rect">
            <a:avLst/>
          </a:prstGeom>
          <a:noFill/>
        </p:spPr>
        <p:txBody>
          <a:bodyPr wrap="square" rtlCol="0">
            <a:spAutoFit/>
          </a:bodyPr>
          <a:lstStyle/>
          <a:p>
            <a:pPr algn="ctr">
              <a:lnSpc>
                <a:spcPct val="85000"/>
              </a:lnSpc>
            </a:pPr>
            <a:r>
              <a:rPr lang="en-US">
                <a:solidFill>
                  <a:srgbClr val="C00000"/>
                </a:solidFill>
              </a:rPr>
              <a:t>Link-layer </a:t>
            </a:r>
            <a:r>
              <a:rPr lang="en-US"/>
              <a:t>protocol transfers datagram [H</a:t>
            </a:r>
            <a:r>
              <a:rPr lang="en-US" baseline="-25000"/>
              <a:t>n</a:t>
            </a:r>
            <a:r>
              <a:rPr lang="en-US"/>
              <a:t>| [H</a:t>
            </a:r>
            <a:r>
              <a:rPr lang="en-US" baseline="-25000"/>
              <a:t>t</a:t>
            </a:r>
            <a:r>
              <a:rPr lang="en-US"/>
              <a:t> |M] from </a:t>
            </a:r>
            <a:r>
              <a:rPr lang="en-US" i="1"/>
              <a:t>host </a:t>
            </a:r>
            <a:r>
              <a:rPr lang="en-US"/>
              <a:t>to neighboring host, using physical-layer services</a:t>
            </a:r>
          </a:p>
        </p:txBody>
      </p:sp>
      <p:grpSp>
        <p:nvGrpSpPr>
          <p:cNvPr id="7" name="Group 6">
            <a:extLst>
              <a:ext uri="{FF2B5EF4-FFF2-40B4-BE49-F238E27FC236}">
                <a16:creationId xmlns:a16="http://schemas.microsoft.com/office/drawing/2014/main" id="{491A965C-D49C-304E-9BCB-5B5079C4AD83}"/>
              </a:ext>
            </a:extLst>
          </p:cNvPr>
          <p:cNvGrpSpPr/>
          <p:nvPr/>
        </p:nvGrpSpPr>
        <p:grpSpPr>
          <a:xfrm>
            <a:off x="3226725" y="4169060"/>
            <a:ext cx="5651292" cy="381408"/>
            <a:chOff x="3226725" y="4169060"/>
            <a:chExt cx="5651292" cy="381408"/>
          </a:xfrm>
        </p:grpSpPr>
        <p:cxnSp>
          <p:nvCxnSpPr>
            <p:cNvPr id="86" name="Straight Arrow Connector 85">
              <a:extLst>
                <a:ext uri="{FF2B5EF4-FFF2-40B4-BE49-F238E27FC236}">
                  <a16:creationId xmlns:a16="http://schemas.microsoft.com/office/drawing/2014/main" id="{6BFA270B-F048-734C-8D17-9C3EE129B47D}"/>
                </a:ext>
              </a:extLst>
            </p:cNvPr>
            <p:cNvCxnSpPr>
              <a:cxnSpLocks/>
            </p:cNvCxnSpPr>
            <p:nvPr/>
          </p:nvCxnSpPr>
          <p:spPr>
            <a:xfrm>
              <a:off x="3226725" y="4376720"/>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08143C4-E722-4448-8DC9-B6DF8B0D299E}"/>
                </a:ext>
              </a:extLst>
            </p:cNvPr>
            <p:cNvGrpSpPr/>
            <p:nvPr/>
          </p:nvGrpSpPr>
          <p:grpSpPr>
            <a:xfrm>
              <a:off x="4795044" y="4169060"/>
              <a:ext cx="1889127" cy="381408"/>
              <a:chOff x="4795044" y="4252185"/>
              <a:chExt cx="1889127" cy="381408"/>
            </a:xfrm>
          </p:grpSpPr>
          <p:sp>
            <p:nvSpPr>
              <p:cNvPr id="89" name="Rectangle 88">
                <a:extLst>
                  <a:ext uri="{FF2B5EF4-FFF2-40B4-BE49-F238E27FC236}">
                    <a16:creationId xmlns:a16="http://schemas.microsoft.com/office/drawing/2014/main" id="{76785350-92B7-9949-A608-9FBFA3760ED8}"/>
                  </a:ext>
                </a:extLst>
              </p:cNvPr>
              <p:cNvSpPr/>
              <p:nvPr/>
            </p:nvSpPr>
            <p:spPr>
              <a:xfrm>
                <a:off x="5062983" y="4252185"/>
                <a:ext cx="1518637" cy="374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2" name="Group 182">
                <a:extLst>
                  <a:ext uri="{FF2B5EF4-FFF2-40B4-BE49-F238E27FC236}">
                    <a16:creationId xmlns:a16="http://schemas.microsoft.com/office/drawing/2014/main" id="{45CD0A72-C88E-6047-BB5F-DD34C8006CE8}"/>
                  </a:ext>
                </a:extLst>
              </p:cNvPr>
              <p:cNvGrpSpPr>
                <a:grpSpLocks/>
              </p:cNvGrpSpPr>
              <p:nvPr/>
            </p:nvGrpSpPr>
            <p:grpSpPr bwMode="auto">
              <a:xfrm>
                <a:off x="4795044" y="4261221"/>
                <a:ext cx="1889127" cy="365125"/>
                <a:chOff x="66" y="1517"/>
                <a:chExt cx="1190" cy="230"/>
              </a:xfrm>
            </p:grpSpPr>
            <p:sp>
              <p:nvSpPr>
                <p:cNvPr id="100" name="Rectangle 183">
                  <a:extLst>
                    <a:ext uri="{FF2B5EF4-FFF2-40B4-BE49-F238E27FC236}">
                      <a16:creationId xmlns:a16="http://schemas.microsoft.com/office/drawing/2014/main" id="{C0F4519B-22A6-8C43-B106-B86515EA92D7}"/>
                    </a:ext>
                  </a:extLst>
                </p:cNvPr>
                <p:cNvSpPr>
                  <a:spLocks noChangeArrowheads="1"/>
                </p:cNvSpPr>
                <p:nvPr/>
              </p:nvSpPr>
              <p:spPr bwMode="auto">
                <a:xfrm>
                  <a:off x="66" y="1517"/>
                  <a:ext cx="1190"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01" name="Rectangle 184">
                  <a:extLst>
                    <a:ext uri="{FF2B5EF4-FFF2-40B4-BE49-F238E27FC236}">
                      <a16:creationId xmlns:a16="http://schemas.microsoft.com/office/drawing/2014/main" id="{4A672F36-49EC-D34C-A30D-BFF6136048E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93" name="Rectangle 181">
                <a:extLst>
                  <a:ext uri="{FF2B5EF4-FFF2-40B4-BE49-F238E27FC236}">
                    <a16:creationId xmlns:a16="http://schemas.microsoft.com/office/drawing/2014/main" id="{9CB56124-BE22-4744-B402-647CD871D717}"/>
                  </a:ext>
                </a:extLst>
              </p:cNvPr>
              <p:cNvSpPr>
                <a:spLocks noChangeArrowheads="1"/>
              </p:cNvSpPr>
              <p:nvPr/>
            </p:nvSpPr>
            <p:spPr bwMode="auto">
              <a:xfrm>
                <a:off x="5628402" y="4300852"/>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94" name="Rectangle 181">
                <a:extLst>
                  <a:ext uri="{FF2B5EF4-FFF2-40B4-BE49-F238E27FC236}">
                    <a16:creationId xmlns:a16="http://schemas.microsoft.com/office/drawing/2014/main" id="{FB07F637-8B3F-9948-AA28-F1F413F8F17C}"/>
                  </a:ext>
                </a:extLst>
              </p:cNvPr>
              <p:cNvSpPr>
                <a:spLocks noChangeArrowheads="1"/>
              </p:cNvSpPr>
              <p:nvPr/>
            </p:nvSpPr>
            <p:spPr bwMode="auto">
              <a:xfrm>
                <a:off x="5220332" y="4289063"/>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95" name="Straight Connector 94">
                <a:extLst>
                  <a:ext uri="{FF2B5EF4-FFF2-40B4-BE49-F238E27FC236}">
                    <a16:creationId xmlns:a16="http://schemas.microsoft.com/office/drawing/2014/main" id="{42006C5A-8B94-0C44-BBC3-909EA572E0EF}"/>
                  </a:ext>
                </a:extLst>
              </p:cNvPr>
              <p:cNvCxnSpPr>
                <a:cxnSpLocks/>
              </p:cNvCxnSpPr>
              <p:nvPr/>
            </p:nvCxnSpPr>
            <p:spPr>
              <a:xfrm>
                <a:off x="5933132" y="4261221"/>
                <a:ext cx="0" cy="365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21F5BD4-1F06-964B-8B36-F5192E01256C}"/>
                  </a:ext>
                </a:extLst>
              </p:cNvPr>
              <p:cNvCxnSpPr>
                <a:cxnSpLocks/>
              </p:cNvCxnSpPr>
              <p:nvPr/>
            </p:nvCxnSpPr>
            <p:spPr>
              <a:xfrm>
                <a:off x="5572933" y="4267157"/>
                <a:ext cx="0" cy="3591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Rectangle 181">
                <a:extLst>
                  <a:ext uri="{FF2B5EF4-FFF2-40B4-BE49-F238E27FC236}">
                    <a16:creationId xmlns:a16="http://schemas.microsoft.com/office/drawing/2014/main" id="{C22AEA05-2A3E-8F46-BCF2-9FE184FF0B11}"/>
                  </a:ext>
                </a:extLst>
              </p:cNvPr>
              <p:cNvSpPr>
                <a:spLocks noChangeArrowheads="1"/>
              </p:cNvSpPr>
              <p:nvPr/>
            </p:nvSpPr>
            <p:spPr bwMode="auto">
              <a:xfrm>
                <a:off x="4803295" y="4296620"/>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cxnSp>
            <p:nvCxnSpPr>
              <p:cNvPr id="104" name="Straight Connector 103">
                <a:extLst>
                  <a:ext uri="{FF2B5EF4-FFF2-40B4-BE49-F238E27FC236}">
                    <a16:creationId xmlns:a16="http://schemas.microsoft.com/office/drawing/2014/main" id="{97CD4AFB-B9ED-7843-B804-83029ED5054D}"/>
                  </a:ext>
                </a:extLst>
              </p:cNvPr>
              <p:cNvCxnSpPr>
                <a:cxnSpLocks/>
              </p:cNvCxnSpPr>
              <p:nvPr/>
            </p:nvCxnSpPr>
            <p:spPr>
              <a:xfrm>
                <a:off x="5137519" y="4272957"/>
                <a:ext cx="285" cy="36063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106" name="Straight Arrow Connector 105">
            <a:extLst>
              <a:ext uri="{FF2B5EF4-FFF2-40B4-BE49-F238E27FC236}">
                <a16:creationId xmlns:a16="http://schemas.microsoft.com/office/drawing/2014/main" id="{04CD79AB-EFE6-E14B-878A-669E9C4D9042}"/>
              </a:ext>
            </a:extLst>
          </p:cNvPr>
          <p:cNvCxnSpPr>
            <a:cxnSpLocks/>
          </p:cNvCxnSpPr>
          <p:nvPr/>
        </p:nvCxnSpPr>
        <p:spPr>
          <a:xfrm>
            <a:off x="3594027" y="-1079199"/>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871C9FED-2DA1-3A44-B6FE-2B1DAB7A3D60}"/>
              </a:ext>
            </a:extLst>
          </p:cNvPr>
          <p:cNvSpPr/>
          <p:nvPr/>
        </p:nvSpPr>
        <p:spPr>
          <a:xfrm>
            <a:off x="5738557" y="-1302377"/>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2AA69BF9-270A-F443-A92C-84A46DE35441}"/>
              </a:ext>
            </a:extLst>
          </p:cNvPr>
          <p:cNvGrpSpPr/>
          <p:nvPr/>
        </p:nvGrpSpPr>
        <p:grpSpPr>
          <a:xfrm>
            <a:off x="5801010" y="-1261269"/>
            <a:ext cx="1058375" cy="307296"/>
            <a:chOff x="5509436" y="3287899"/>
            <a:chExt cx="1058375" cy="307296"/>
          </a:xfrm>
        </p:grpSpPr>
        <p:grpSp>
          <p:nvGrpSpPr>
            <p:cNvPr id="110" name="Group 182">
              <a:extLst>
                <a:ext uri="{FF2B5EF4-FFF2-40B4-BE49-F238E27FC236}">
                  <a16:creationId xmlns:a16="http://schemas.microsoft.com/office/drawing/2014/main" id="{15D5F71B-2CF5-DE43-94EF-784236E59EB7}"/>
                </a:ext>
              </a:extLst>
            </p:cNvPr>
            <p:cNvGrpSpPr>
              <a:grpSpLocks/>
            </p:cNvGrpSpPr>
            <p:nvPr/>
          </p:nvGrpSpPr>
          <p:grpSpPr bwMode="auto">
            <a:xfrm>
              <a:off x="5510535" y="3293570"/>
              <a:ext cx="1057276" cy="301625"/>
              <a:chOff x="469" y="1531"/>
              <a:chExt cx="666" cy="190"/>
            </a:xfrm>
          </p:grpSpPr>
          <p:sp>
            <p:nvSpPr>
              <p:cNvPr id="116" name="Rectangle 183">
                <a:extLst>
                  <a:ext uri="{FF2B5EF4-FFF2-40B4-BE49-F238E27FC236}">
                    <a16:creationId xmlns:a16="http://schemas.microsoft.com/office/drawing/2014/main" id="{A054BB4B-B69C-D14C-8F5B-5BEEEDE8D730}"/>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8" name="Rectangle 184">
                <a:extLst>
                  <a:ext uri="{FF2B5EF4-FFF2-40B4-BE49-F238E27FC236}">
                    <a16:creationId xmlns:a16="http://schemas.microsoft.com/office/drawing/2014/main" id="{2025D776-034C-8D48-A4B6-FF664F22FD92}"/>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111" name="Rectangle 181">
              <a:extLst>
                <a:ext uri="{FF2B5EF4-FFF2-40B4-BE49-F238E27FC236}">
                  <a16:creationId xmlns:a16="http://schemas.microsoft.com/office/drawing/2014/main" id="{D06D048B-900E-8F4D-8A64-20DA16D1F88F}"/>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113" name="Rectangle 181">
              <a:extLst>
                <a:ext uri="{FF2B5EF4-FFF2-40B4-BE49-F238E27FC236}">
                  <a16:creationId xmlns:a16="http://schemas.microsoft.com/office/drawing/2014/main" id="{580EB15C-4763-334C-B100-4D66978CB819}"/>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114" name="Straight Connector 113">
              <a:extLst>
                <a:ext uri="{FF2B5EF4-FFF2-40B4-BE49-F238E27FC236}">
                  <a16:creationId xmlns:a16="http://schemas.microsoft.com/office/drawing/2014/main" id="{F48100A0-01D0-7A4A-8CBD-6A4D5B9F1842}"/>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FE4795-7D19-DF46-88AF-179D04B18878}"/>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9" name="TextBox 118">
            <a:extLst>
              <a:ext uri="{FF2B5EF4-FFF2-40B4-BE49-F238E27FC236}">
                <a16:creationId xmlns:a16="http://schemas.microsoft.com/office/drawing/2014/main" id="{00B31285-CEBC-B045-A3D2-E171BD35C682}"/>
              </a:ext>
            </a:extLst>
          </p:cNvPr>
          <p:cNvSpPr txBox="1"/>
          <p:nvPr/>
        </p:nvSpPr>
        <p:spPr>
          <a:xfrm>
            <a:off x="3359490" y="3713487"/>
            <a:ext cx="5734634" cy="565283"/>
          </a:xfrm>
          <a:prstGeom prst="rect">
            <a:avLst/>
          </a:prstGeom>
          <a:noFill/>
        </p:spPr>
        <p:txBody>
          <a:bodyPr wrap="square" rtlCol="0">
            <a:spAutoFit/>
          </a:bodyPr>
          <a:lstStyle/>
          <a:p>
            <a:pPr algn="ctr">
              <a:lnSpc>
                <a:spcPct val="85000"/>
              </a:lnSpc>
            </a:pPr>
            <a:r>
              <a:rPr lang="en-US">
                <a:solidFill>
                  <a:srgbClr val="C00000"/>
                </a:solidFill>
              </a:rPr>
              <a:t>Network-layer </a:t>
            </a:r>
            <a:r>
              <a:rPr lang="en-US"/>
              <a:t>protocol transfers transport-layer segment [H</a:t>
            </a:r>
            <a:r>
              <a:rPr lang="en-US" baseline="-25000"/>
              <a:t>t</a:t>
            </a:r>
            <a:r>
              <a:rPr lang="en-US"/>
              <a:t> | M] from one </a:t>
            </a:r>
            <a:r>
              <a:rPr lang="en-US" i="1"/>
              <a:t>host</a:t>
            </a:r>
            <a:r>
              <a:rPr lang="en-US"/>
              <a:t> to another, using link layer services</a:t>
            </a:r>
          </a:p>
        </p:txBody>
      </p:sp>
      <p:grpSp>
        <p:nvGrpSpPr>
          <p:cNvPr id="3" name="Group 2">
            <a:extLst>
              <a:ext uri="{FF2B5EF4-FFF2-40B4-BE49-F238E27FC236}">
                <a16:creationId xmlns:a16="http://schemas.microsoft.com/office/drawing/2014/main" id="{C9B50632-D945-B959-6255-1EE6B0EC9D84}"/>
              </a:ext>
            </a:extLst>
          </p:cNvPr>
          <p:cNvGrpSpPr/>
          <p:nvPr/>
        </p:nvGrpSpPr>
        <p:grpSpPr>
          <a:xfrm>
            <a:off x="3254290" y="1416561"/>
            <a:ext cx="5651292" cy="462775"/>
            <a:chOff x="3270354" y="1725792"/>
            <a:chExt cx="5651292" cy="462775"/>
          </a:xfrm>
        </p:grpSpPr>
        <p:cxnSp>
          <p:nvCxnSpPr>
            <p:cNvPr id="9" name="Straight Arrow Connector 8">
              <a:extLst>
                <a:ext uri="{FF2B5EF4-FFF2-40B4-BE49-F238E27FC236}">
                  <a16:creationId xmlns:a16="http://schemas.microsoft.com/office/drawing/2014/main" id="{DDE5AB8E-A053-1937-0D11-06C33524CA19}"/>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4330F1EC-4622-61B9-800C-541FAD1983A4}"/>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75">
              <a:extLst>
                <a:ext uri="{FF2B5EF4-FFF2-40B4-BE49-F238E27FC236}">
                  <a16:creationId xmlns:a16="http://schemas.microsoft.com/office/drawing/2014/main" id="{2DD086FA-34EE-71A7-E1C6-9F4AE9EDE48C}"/>
                </a:ext>
              </a:extLst>
            </p:cNvPr>
            <p:cNvGrpSpPr>
              <a:grpSpLocks/>
            </p:cNvGrpSpPr>
            <p:nvPr/>
          </p:nvGrpSpPr>
          <p:grpSpPr bwMode="auto">
            <a:xfrm>
              <a:off x="5877268" y="1725792"/>
              <a:ext cx="822325" cy="365125"/>
              <a:chOff x="732" y="1470"/>
              <a:chExt cx="518" cy="230"/>
            </a:xfrm>
          </p:grpSpPr>
          <p:sp>
            <p:nvSpPr>
              <p:cNvPr id="16" name="Rectangle 176">
                <a:extLst>
                  <a:ext uri="{FF2B5EF4-FFF2-40B4-BE49-F238E27FC236}">
                    <a16:creationId xmlns:a16="http://schemas.microsoft.com/office/drawing/2014/main" id="{8594558C-0C10-BBFA-1FD6-9B036030DD84}"/>
                  </a:ext>
                </a:extLst>
              </p:cNvPr>
              <p:cNvSpPr>
                <a:spLocks noChangeArrowheads="1"/>
              </p:cNvSpPr>
              <p:nvPr/>
            </p:nvSpPr>
            <p:spPr bwMode="auto">
              <a:xfrm>
                <a:off x="732" y="1470"/>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 name="Rectangle 177">
                <a:extLst>
                  <a:ext uri="{FF2B5EF4-FFF2-40B4-BE49-F238E27FC236}">
                    <a16:creationId xmlns:a16="http://schemas.microsoft.com/office/drawing/2014/main" id="{303BAB4E-BF3C-D7E3-96CB-BE9ED6E6C634}"/>
                  </a:ext>
                </a:extLst>
              </p:cNvPr>
              <p:cNvSpPr>
                <a:spLocks noChangeArrowheads="1"/>
              </p:cNvSpPr>
              <p:nvPr/>
            </p:nvSpPr>
            <p:spPr bwMode="auto">
              <a:xfrm>
                <a:off x="772" y="1488"/>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nvGrpSpPr>
          <p:cNvPr id="18" name="Group 17">
            <a:extLst>
              <a:ext uri="{FF2B5EF4-FFF2-40B4-BE49-F238E27FC236}">
                <a16:creationId xmlns:a16="http://schemas.microsoft.com/office/drawing/2014/main" id="{D56AC07A-F341-8F46-0680-88EC86CD0E3C}"/>
              </a:ext>
            </a:extLst>
          </p:cNvPr>
          <p:cNvGrpSpPr/>
          <p:nvPr/>
        </p:nvGrpSpPr>
        <p:grpSpPr>
          <a:xfrm>
            <a:off x="3211642" y="2362876"/>
            <a:ext cx="5651292" cy="395269"/>
            <a:chOff x="3211642" y="2362876"/>
            <a:chExt cx="5651292" cy="395269"/>
          </a:xfrm>
        </p:grpSpPr>
        <p:cxnSp>
          <p:nvCxnSpPr>
            <p:cNvPr id="19" name="Straight Arrow Connector 18">
              <a:extLst>
                <a:ext uri="{FF2B5EF4-FFF2-40B4-BE49-F238E27FC236}">
                  <a16:creationId xmlns:a16="http://schemas.microsoft.com/office/drawing/2014/main" id="{5D5AA17E-06E9-D6D7-8DAD-FE35D04BC69B}"/>
                </a:ext>
              </a:extLst>
            </p:cNvPr>
            <p:cNvCxnSpPr>
              <a:cxnSpLocks/>
            </p:cNvCxnSpPr>
            <p:nvPr/>
          </p:nvCxnSpPr>
          <p:spPr>
            <a:xfrm>
              <a:off x="3211642" y="2610788"/>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C07D51B-1A56-BFAF-F7E5-F8E35C8F67E5}"/>
                </a:ext>
              </a:extLst>
            </p:cNvPr>
            <p:cNvSpPr/>
            <p:nvPr/>
          </p:nvSpPr>
          <p:spPr>
            <a:xfrm>
              <a:off x="5584583" y="236840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185">
              <a:extLst>
                <a:ext uri="{FF2B5EF4-FFF2-40B4-BE49-F238E27FC236}">
                  <a16:creationId xmlns:a16="http://schemas.microsoft.com/office/drawing/2014/main" id="{438A62EE-924E-51CE-7FAA-9ED037F33ABA}"/>
                </a:ext>
              </a:extLst>
            </p:cNvPr>
            <p:cNvGrpSpPr>
              <a:grpSpLocks/>
            </p:cNvGrpSpPr>
            <p:nvPr/>
          </p:nvGrpSpPr>
          <p:grpSpPr bwMode="auto">
            <a:xfrm>
              <a:off x="5508244" y="2362876"/>
              <a:ext cx="1187451" cy="365125"/>
              <a:chOff x="1733" y="2001"/>
              <a:chExt cx="748" cy="230"/>
            </a:xfrm>
          </p:grpSpPr>
          <p:grpSp>
            <p:nvGrpSpPr>
              <p:cNvPr id="22" name="Group 179">
                <a:extLst>
                  <a:ext uri="{FF2B5EF4-FFF2-40B4-BE49-F238E27FC236}">
                    <a16:creationId xmlns:a16="http://schemas.microsoft.com/office/drawing/2014/main" id="{65D2E372-B13E-D9AD-C622-39F75049ADBF}"/>
                  </a:ext>
                </a:extLst>
              </p:cNvPr>
              <p:cNvGrpSpPr>
                <a:grpSpLocks/>
              </p:cNvGrpSpPr>
              <p:nvPr/>
            </p:nvGrpSpPr>
            <p:grpSpPr bwMode="auto">
              <a:xfrm>
                <a:off x="1733" y="2001"/>
                <a:ext cx="230" cy="230"/>
                <a:chOff x="1844" y="2012"/>
                <a:chExt cx="230" cy="230"/>
              </a:xfrm>
            </p:grpSpPr>
            <p:sp>
              <p:nvSpPr>
                <p:cNvPr id="29" name="Rectangle 180">
                  <a:extLst>
                    <a:ext uri="{FF2B5EF4-FFF2-40B4-BE49-F238E27FC236}">
                      <a16:creationId xmlns:a16="http://schemas.microsoft.com/office/drawing/2014/main" id="{612DD29C-68D6-032C-3DF7-DBB09BDF27B1}"/>
                    </a:ext>
                  </a:extLst>
                </p:cNvPr>
                <p:cNvSpPr>
                  <a:spLocks noChangeArrowheads="1"/>
                </p:cNvSpPr>
                <p:nvPr/>
              </p:nvSpPr>
              <p:spPr bwMode="auto">
                <a:xfrm>
                  <a:off x="1844" y="2012"/>
                  <a:ext cx="230"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0" name="Rectangle 181">
                  <a:extLst>
                    <a:ext uri="{FF2B5EF4-FFF2-40B4-BE49-F238E27FC236}">
                      <a16:creationId xmlns:a16="http://schemas.microsoft.com/office/drawing/2014/main" id="{A4E452D9-69F1-AE43-ABE1-26DA8B1EAFA3}"/>
                    </a:ext>
                  </a:extLst>
                </p:cNvPr>
                <p:cNvSpPr>
                  <a:spLocks noChangeArrowheads="1"/>
                </p:cNvSpPr>
                <p:nvPr/>
              </p:nvSpPr>
              <p:spPr bwMode="auto">
                <a:xfrm>
                  <a:off x="1880" y="2022"/>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23" name="Group 182">
                <a:extLst>
                  <a:ext uri="{FF2B5EF4-FFF2-40B4-BE49-F238E27FC236}">
                    <a16:creationId xmlns:a16="http://schemas.microsoft.com/office/drawing/2014/main" id="{2F01C30A-567C-FFEA-F353-91B886EC45C9}"/>
                  </a:ext>
                </a:extLst>
              </p:cNvPr>
              <p:cNvGrpSpPr>
                <a:grpSpLocks/>
              </p:cNvGrpSpPr>
              <p:nvPr/>
            </p:nvGrpSpPr>
            <p:grpSpPr bwMode="auto">
              <a:xfrm>
                <a:off x="1963" y="2001"/>
                <a:ext cx="518" cy="230"/>
                <a:chOff x="751" y="1508"/>
                <a:chExt cx="518" cy="230"/>
              </a:xfrm>
            </p:grpSpPr>
            <p:sp>
              <p:nvSpPr>
                <p:cNvPr id="27" name="Rectangle 183">
                  <a:extLst>
                    <a:ext uri="{FF2B5EF4-FFF2-40B4-BE49-F238E27FC236}">
                      <a16:creationId xmlns:a16="http://schemas.microsoft.com/office/drawing/2014/main" id="{9C7FFDCA-4AB9-F108-CDAC-68978E08E366}"/>
                    </a:ext>
                  </a:extLst>
                </p:cNvPr>
                <p:cNvSpPr>
                  <a:spLocks noChangeArrowheads="1"/>
                </p:cNvSpPr>
                <p:nvPr/>
              </p:nvSpPr>
              <p:spPr bwMode="auto">
                <a:xfrm>
                  <a:off x="751" y="1508"/>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 name="Rectangle 184">
                  <a:extLst>
                    <a:ext uri="{FF2B5EF4-FFF2-40B4-BE49-F238E27FC236}">
                      <a16:creationId xmlns:a16="http://schemas.microsoft.com/office/drawing/2014/main" id="{E75E3DE6-BC68-9F1A-77F7-05A09AA8DBE1}"/>
                    </a:ext>
                  </a:extLst>
                </p:cNvPr>
                <p:cNvSpPr>
                  <a:spLocks noChangeArrowheads="1"/>
                </p:cNvSpPr>
                <p:nvPr/>
              </p:nvSpPr>
              <p:spPr bwMode="auto">
                <a:xfrm>
                  <a:off x="772" y="1520"/>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grpSp>
        <p:nvGrpSpPr>
          <p:cNvPr id="31" name="Group 30">
            <a:extLst>
              <a:ext uri="{FF2B5EF4-FFF2-40B4-BE49-F238E27FC236}">
                <a16:creationId xmlns:a16="http://schemas.microsoft.com/office/drawing/2014/main" id="{7393E7B0-8DAF-FD2D-6C3A-D4B8958D2B27}"/>
              </a:ext>
            </a:extLst>
          </p:cNvPr>
          <p:cNvGrpSpPr/>
          <p:nvPr/>
        </p:nvGrpSpPr>
        <p:grpSpPr>
          <a:xfrm>
            <a:off x="3211642" y="3319499"/>
            <a:ext cx="5651292" cy="389744"/>
            <a:chOff x="3211642" y="3319499"/>
            <a:chExt cx="5651292" cy="389744"/>
          </a:xfrm>
        </p:grpSpPr>
        <p:cxnSp>
          <p:nvCxnSpPr>
            <p:cNvPr id="32" name="Straight Arrow Connector 31">
              <a:extLst>
                <a:ext uri="{FF2B5EF4-FFF2-40B4-BE49-F238E27FC236}">
                  <a16:creationId xmlns:a16="http://schemas.microsoft.com/office/drawing/2014/main" id="{C9CED1ED-25B9-02FC-9CE4-DCFBA291FDD9}"/>
                </a:ext>
              </a:extLst>
            </p:cNvPr>
            <p:cNvCxnSpPr>
              <a:cxnSpLocks/>
            </p:cNvCxnSpPr>
            <p:nvPr/>
          </p:nvCxnSpPr>
          <p:spPr>
            <a:xfrm>
              <a:off x="3211642" y="3542677"/>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774B8D8-D5A4-055F-39D8-13BABFDF4031}"/>
                </a:ext>
              </a:extLst>
            </p:cNvPr>
            <p:cNvSpPr/>
            <p:nvPr/>
          </p:nvSpPr>
          <p:spPr>
            <a:xfrm>
              <a:off x="5356172" y="331949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0205195D-F781-1CDA-1DAA-3547A9F4C166}"/>
                </a:ext>
              </a:extLst>
            </p:cNvPr>
            <p:cNvGrpSpPr/>
            <p:nvPr/>
          </p:nvGrpSpPr>
          <p:grpSpPr>
            <a:xfrm>
              <a:off x="5138737" y="3337703"/>
              <a:ext cx="1554164" cy="371540"/>
              <a:chOff x="5229548" y="3264995"/>
              <a:chExt cx="1554164" cy="371540"/>
            </a:xfrm>
          </p:grpSpPr>
          <p:grpSp>
            <p:nvGrpSpPr>
              <p:cNvPr id="36" name="Group 182">
                <a:extLst>
                  <a:ext uri="{FF2B5EF4-FFF2-40B4-BE49-F238E27FC236}">
                    <a16:creationId xmlns:a16="http://schemas.microsoft.com/office/drawing/2014/main" id="{E635B713-3E3A-A1F5-24EE-FF40BE2613A8}"/>
                  </a:ext>
                </a:extLst>
              </p:cNvPr>
              <p:cNvGrpSpPr>
                <a:grpSpLocks/>
              </p:cNvGrpSpPr>
              <p:nvPr/>
            </p:nvGrpSpPr>
            <p:grpSpPr bwMode="auto">
              <a:xfrm>
                <a:off x="5229548" y="3264995"/>
                <a:ext cx="1554164" cy="365125"/>
                <a:chOff x="292" y="1513"/>
                <a:chExt cx="979" cy="230"/>
              </a:xfrm>
            </p:grpSpPr>
            <p:sp>
              <p:nvSpPr>
                <p:cNvPr id="41" name="Rectangle 183">
                  <a:extLst>
                    <a:ext uri="{FF2B5EF4-FFF2-40B4-BE49-F238E27FC236}">
                      <a16:creationId xmlns:a16="http://schemas.microsoft.com/office/drawing/2014/main" id="{3C9C6775-88D3-F9E4-1D2A-DB82A5DC8A71}"/>
                    </a:ext>
                  </a:extLst>
                </p:cNvPr>
                <p:cNvSpPr>
                  <a:spLocks noChangeArrowheads="1"/>
                </p:cNvSpPr>
                <p:nvPr/>
              </p:nvSpPr>
              <p:spPr bwMode="auto">
                <a:xfrm>
                  <a:off x="292" y="1513"/>
                  <a:ext cx="979"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 name="Rectangle 184">
                  <a:extLst>
                    <a:ext uri="{FF2B5EF4-FFF2-40B4-BE49-F238E27FC236}">
                      <a16:creationId xmlns:a16="http://schemas.microsoft.com/office/drawing/2014/main" id="{C3595F76-C615-CDD7-0EEF-E772710CC5CC}"/>
                    </a:ext>
                  </a:extLst>
                </p:cNvPr>
                <p:cNvSpPr>
                  <a:spLocks noChangeArrowheads="1"/>
                </p:cNvSpPr>
                <p:nvPr/>
              </p:nvSpPr>
              <p:spPr bwMode="auto">
                <a:xfrm>
                  <a:off x="879"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37" name="Rectangle 181">
                <a:extLst>
                  <a:ext uri="{FF2B5EF4-FFF2-40B4-BE49-F238E27FC236}">
                    <a16:creationId xmlns:a16="http://schemas.microsoft.com/office/drawing/2014/main" id="{68BF3FFD-CEFF-5901-5056-9FE9176FD9C0}"/>
                  </a:ext>
                </a:extLst>
              </p:cNvPr>
              <p:cNvSpPr>
                <a:spLocks noChangeArrowheads="1"/>
              </p:cNvSpPr>
              <p:nvPr/>
            </p:nvSpPr>
            <p:spPr bwMode="auto">
              <a:xfrm>
                <a:off x="5692452" y="330583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38" name="Rectangle 181">
                <a:extLst>
                  <a:ext uri="{FF2B5EF4-FFF2-40B4-BE49-F238E27FC236}">
                    <a16:creationId xmlns:a16="http://schemas.microsoft.com/office/drawing/2014/main" id="{5B526DB0-A864-5449-6362-C7214906B5C9}"/>
                  </a:ext>
                </a:extLst>
              </p:cNvPr>
              <p:cNvSpPr>
                <a:spLocks noChangeArrowheads="1"/>
              </p:cNvSpPr>
              <p:nvPr/>
            </p:nvSpPr>
            <p:spPr bwMode="auto">
              <a:xfrm>
                <a:off x="5312498" y="328948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2000" b="1"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39" name="Straight Connector 38">
                <a:extLst>
                  <a:ext uri="{FF2B5EF4-FFF2-40B4-BE49-F238E27FC236}">
                    <a16:creationId xmlns:a16="http://schemas.microsoft.com/office/drawing/2014/main" id="{DC8B7747-1A79-E088-47E6-6144DD8F8EE8}"/>
                  </a:ext>
                </a:extLst>
              </p:cNvPr>
              <p:cNvCxnSpPr>
                <a:cxnSpLocks/>
              </p:cNvCxnSpPr>
              <p:nvPr/>
            </p:nvCxnSpPr>
            <p:spPr>
              <a:xfrm>
                <a:off x="5989315" y="3278035"/>
                <a:ext cx="0" cy="3585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EEFE6D5-F79C-579A-2681-88CFD6B84C79}"/>
                  </a:ext>
                </a:extLst>
              </p:cNvPr>
              <p:cNvCxnSpPr>
                <a:cxnSpLocks/>
              </p:cNvCxnSpPr>
              <p:nvPr/>
            </p:nvCxnSpPr>
            <p:spPr>
              <a:xfrm>
                <a:off x="5641964" y="3278035"/>
                <a:ext cx="0" cy="3520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1933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grpId="0" nodeType="withEffect">
                                  <p:stCondLst>
                                    <p:cond delay="0"/>
                                  </p:stCondLst>
                                  <p:childTnLst>
                                    <p:animEffect transition="out" filter="dissolve">
                                      <p:cBhvr>
                                        <p:cTn id="6" dur="500"/>
                                        <p:tgtEl>
                                          <p:spTgt spid="119"/>
                                        </p:tgtEl>
                                      </p:cBhvr>
                                    </p:animEffect>
                                    <p:set>
                                      <p:cBhvr>
                                        <p:cTn id="7" dur="1" fill="hold">
                                          <p:stCondLst>
                                            <p:cond delay="499"/>
                                          </p:stCondLst>
                                        </p:cTn>
                                        <p:tgtEl>
                                          <p:spTgt spid="119"/>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102"/>
                                        </p:tgtEl>
                                        <p:attrNameLst>
                                          <p:attrName>style.visibility</p:attrName>
                                        </p:attrNameLst>
                                      </p:cBhvr>
                                      <p:to>
                                        <p:strVal val="visible"/>
                                      </p:to>
                                    </p:set>
                                    <p:animEffect transition="in" filter="dissolve">
                                      <p:cBhvr>
                                        <p:cTn id="14" dur="500"/>
                                        <p:tgtEl>
                                          <p:spTgt spid="10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44"/>
                                        </p:tgtEl>
                                        <p:attrNameLst>
                                          <p:attrName>style.visibility</p:attrName>
                                        </p:attrNameLst>
                                      </p:cBhvr>
                                      <p:to>
                                        <p:strVal val="visible"/>
                                      </p:to>
                                    </p:set>
                                    <p:animEffect transition="in" filter="dissolve">
                                      <p:cBhvr>
                                        <p:cTn id="19"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02" grpId="0"/>
      <p:bldP spid="1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BD77-BBEB-8256-B1D7-6D40115EC108}"/>
              </a:ext>
            </a:extLst>
          </p:cNvPr>
          <p:cNvSpPr>
            <a:spLocks noGrp="1"/>
          </p:cNvSpPr>
          <p:nvPr>
            <p:ph type="title"/>
          </p:nvPr>
        </p:nvSpPr>
        <p:spPr/>
        <p:txBody>
          <a:bodyPr/>
          <a:lstStyle/>
          <a:p>
            <a:r>
              <a:rPr lang="en-US"/>
              <a:t>Encapsulation</a:t>
            </a:r>
          </a:p>
        </p:txBody>
      </p:sp>
      <p:pic>
        <p:nvPicPr>
          <p:cNvPr id="7172" name="Picture 4" descr="Stacking Dolls designs, themes, templates and downloadable graphic elements  on Dribbble">
            <a:extLst>
              <a:ext uri="{FF2B5EF4-FFF2-40B4-BE49-F238E27FC236}">
                <a16:creationId xmlns:a16="http://schemas.microsoft.com/office/drawing/2014/main" id="{A26A0BB6-0C77-FE07-9A76-501AF81B1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86" y="2071687"/>
            <a:ext cx="5214120" cy="391059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89B3C42-EA63-6E49-E436-960A9CD62219}"/>
              </a:ext>
            </a:extLst>
          </p:cNvPr>
          <p:cNvSpPr txBox="1"/>
          <p:nvPr/>
        </p:nvSpPr>
        <p:spPr>
          <a:xfrm>
            <a:off x="6245138" y="5073301"/>
            <a:ext cx="997068" cy="369332"/>
          </a:xfrm>
          <a:prstGeom prst="rect">
            <a:avLst/>
          </a:prstGeom>
          <a:noFill/>
        </p:spPr>
        <p:txBody>
          <a:bodyPr wrap="none" rtlCol="0">
            <a:spAutoFit/>
          </a:bodyPr>
          <a:lstStyle/>
          <a:p>
            <a:r>
              <a:rPr lang="en-US" b="1"/>
              <a:t>message</a:t>
            </a:r>
          </a:p>
        </p:txBody>
      </p:sp>
      <p:sp>
        <p:nvSpPr>
          <p:cNvPr id="8" name="TextBox 7">
            <a:extLst>
              <a:ext uri="{FF2B5EF4-FFF2-40B4-BE49-F238E27FC236}">
                <a16:creationId xmlns:a16="http://schemas.microsoft.com/office/drawing/2014/main" id="{29D5FEF7-391E-06CF-EC8D-A4D9473CECC7}"/>
              </a:ext>
            </a:extLst>
          </p:cNvPr>
          <p:cNvSpPr txBox="1"/>
          <p:nvPr/>
        </p:nvSpPr>
        <p:spPr>
          <a:xfrm>
            <a:off x="7392802" y="5073301"/>
            <a:ext cx="995272" cy="369332"/>
          </a:xfrm>
          <a:prstGeom prst="rect">
            <a:avLst/>
          </a:prstGeom>
          <a:noFill/>
        </p:spPr>
        <p:txBody>
          <a:bodyPr wrap="none" rtlCol="0">
            <a:spAutoFit/>
          </a:bodyPr>
          <a:lstStyle/>
          <a:p>
            <a:r>
              <a:rPr lang="en-US" b="1"/>
              <a:t>segment</a:t>
            </a:r>
          </a:p>
        </p:txBody>
      </p:sp>
      <p:sp>
        <p:nvSpPr>
          <p:cNvPr id="9" name="TextBox 8">
            <a:extLst>
              <a:ext uri="{FF2B5EF4-FFF2-40B4-BE49-F238E27FC236}">
                <a16:creationId xmlns:a16="http://schemas.microsoft.com/office/drawing/2014/main" id="{8DCD3DA2-B741-6497-BE53-D89EBC073BDC}"/>
              </a:ext>
            </a:extLst>
          </p:cNvPr>
          <p:cNvSpPr txBox="1"/>
          <p:nvPr/>
        </p:nvSpPr>
        <p:spPr>
          <a:xfrm>
            <a:off x="8738816" y="5059744"/>
            <a:ext cx="1098570" cy="369332"/>
          </a:xfrm>
          <a:prstGeom prst="rect">
            <a:avLst/>
          </a:prstGeom>
          <a:noFill/>
        </p:spPr>
        <p:txBody>
          <a:bodyPr wrap="none" rtlCol="0">
            <a:spAutoFit/>
          </a:bodyPr>
          <a:lstStyle/>
          <a:p>
            <a:r>
              <a:rPr lang="en-US" b="1"/>
              <a:t>datagram</a:t>
            </a:r>
          </a:p>
        </p:txBody>
      </p:sp>
      <p:sp>
        <p:nvSpPr>
          <p:cNvPr id="10" name="TextBox 9">
            <a:extLst>
              <a:ext uri="{FF2B5EF4-FFF2-40B4-BE49-F238E27FC236}">
                <a16:creationId xmlns:a16="http://schemas.microsoft.com/office/drawing/2014/main" id="{CEBBD8C8-727E-C550-63F3-5D31C6B6018F}"/>
              </a:ext>
            </a:extLst>
          </p:cNvPr>
          <p:cNvSpPr txBox="1"/>
          <p:nvPr/>
        </p:nvSpPr>
        <p:spPr>
          <a:xfrm>
            <a:off x="10488109" y="5065260"/>
            <a:ext cx="751872" cy="369332"/>
          </a:xfrm>
          <a:prstGeom prst="rect">
            <a:avLst/>
          </a:prstGeom>
          <a:noFill/>
        </p:spPr>
        <p:txBody>
          <a:bodyPr wrap="none" rtlCol="0">
            <a:spAutoFit/>
          </a:bodyPr>
          <a:lstStyle/>
          <a:p>
            <a:r>
              <a:rPr lang="en-US" b="1"/>
              <a:t>frame</a:t>
            </a:r>
          </a:p>
        </p:txBody>
      </p:sp>
      <p:sp>
        <p:nvSpPr>
          <p:cNvPr id="12" name="Rectangle 11">
            <a:extLst>
              <a:ext uri="{FF2B5EF4-FFF2-40B4-BE49-F238E27FC236}">
                <a16:creationId xmlns:a16="http://schemas.microsoft.com/office/drawing/2014/main" id="{4A91CF71-749F-554A-9CA6-E3C9A1D4B1D4}"/>
              </a:ext>
            </a:extLst>
          </p:cNvPr>
          <p:cNvSpPr/>
          <p:nvPr/>
        </p:nvSpPr>
        <p:spPr>
          <a:xfrm>
            <a:off x="838200" y="1285429"/>
            <a:ext cx="562481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a:ln>
                  <a:noFill/>
                </a:ln>
                <a:solidFill>
                  <a:srgbClr val="C00000"/>
                </a:solidFill>
                <a:effectLst/>
                <a:uLnTx/>
                <a:uFillTx/>
                <a:latin typeface="Calibri" panose="020F0502020204030204"/>
                <a:ea typeface="+mn-ea"/>
                <a:cs typeface="+mn-cs"/>
              </a:rPr>
              <a:t>Matryoshka dolls (stacking dolls)</a:t>
            </a:r>
            <a:endParaRPr kumimoji="0" lang="en-US" altLang="en-US" sz="3200" b="0" i="0" u="sng" strike="noStrike" kern="1200" cap="none" spc="0" normalizeH="0" baseline="0" noProof="0">
              <a:ln>
                <a:noFill/>
              </a:ln>
              <a:solidFill>
                <a:srgbClr val="C00000"/>
              </a:solidFill>
              <a:effectLst/>
              <a:uLnTx/>
              <a:uFillTx/>
              <a:latin typeface="Calibri" panose="020F0502020204030204"/>
              <a:ea typeface="+mn-ea"/>
              <a:cs typeface="+mn-cs"/>
            </a:endParaRPr>
          </a:p>
        </p:txBody>
      </p:sp>
      <p:pic>
        <p:nvPicPr>
          <p:cNvPr id="14" name="Picture 13" descr="Icon&#10;&#10;Description automatically generated with low confidence">
            <a:extLst>
              <a:ext uri="{FF2B5EF4-FFF2-40B4-BE49-F238E27FC236}">
                <a16:creationId xmlns:a16="http://schemas.microsoft.com/office/drawing/2014/main" id="{F4618F35-68D8-2BAF-C676-F42021682C81}"/>
              </a:ext>
            </a:extLst>
          </p:cNvPr>
          <p:cNvPicPr>
            <a:picLocks noChangeAspect="1"/>
          </p:cNvPicPr>
          <p:nvPr/>
        </p:nvPicPr>
        <p:blipFill>
          <a:blip r:embed="rId4"/>
          <a:stretch>
            <a:fillRect/>
          </a:stretch>
        </p:blipFill>
        <p:spPr>
          <a:xfrm>
            <a:off x="6199754" y="3663601"/>
            <a:ext cx="1016000" cy="1409700"/>
          </a:xfrm>
          <a:prstGeom prst="rect">
            <a:avLst/>
          </a:prstGeom>
        </p:spPr>
      </p:pic>
      <p:pic>
        <p:nvPicPr>
          <p:cNvPr id="16" name="Picture 15" descr="Logo&#10;&#10;Description automatically generated with medium confidence">
            <a:extLst>
              <a:ext uri="{FF2B5EF4-FFF2-40B4-BE49-F238E27FC236}">
                <a16:creationId xmlns:a16="http://schemas.microsoft.com/office/drawing/2014/main" id="{59693B85-4EFF-244B-266A-A60BE22C35C5}"/>
              </a:ext>
            </a:extLst>
          </p:cNvPr>
          <p:cNvPicPr>
            <a:picLocks noChangeAspect="1"/>
          </p:cNvPicPr>
          <p:nvPr/>
        </p:nvPicPr>
        <p:blipFill>
          <a:blip r:embed="rId5"/>
          <a:stretch>
            <a:fillRect/>
          </a:stretch>
        </p:blipFill>
        <p:spPr>
          <a:xfrm>
            <a:off x="7287590" y="3409601"/>
            <a:ext cx="1206500" cy="1663700"/>
          </a:xfrm>
          <a:prstGeom prst="rect">
            <a:avLst/>
          </a:prstGeom>
        </p:spPr>
      </p:pic>
      <p:pic>
        <p:nvPicPr>
          <p:cNvPr id="18" name="Picture 17" descr="Icon&#10;&#10;Description automatically generated">
            <a:extLst>
              <a:ext uri="{FF2B5EF4-FFF2-40B4-BE49-F238E27FC236}">
                <a16:creationId xmlns:a16="http://schemas.microsoft.com/office/drawing/2014/main" id="{7F9B19E8-C8FD-1DD8-CEBE-996F1AC16A77}"/>
              </a:ext>
            </a:extLst>
          </p:cNvPr>
          <p:cNvPicPr>
            <a:picLocks noChangeAspect="1"/>
          </p:cNvPicPr>
          <p:nvPr/>
        </p:nvPicPr>
        <p:blipFill>
          <a:blip r:embed="rId6"/>
          <a:stretch>
            <a:fillRect/>
          </a:stretch>
        </p:blipFill>
        <p:spPr>
          <a:xfrm>
            <a:off x="8497316" y="3041509"/>
            <a:ext cx="1481342" cy="2038158"/>
          </a:xfrm>
          <a:prstGeom prst="rect">
            <a:avLst/>
          </a:prstGeom>
        </p:spPr>
      </p:pic>
      <p:pic>
        <p:nvPicPr>
          <p:cNvPr id="20" name="Picture 19" descr="Icon&#10;&#10;Description automatically generated">
            <a:extLst>
              <a:ext uri="{FF2B5EF4-FFF2-40B4-BE49-F238E27FC236}">
                <a16:creationId xmlns:a16="http://schemas.microsoft.com/office/drawing/2014/main" id="{BA160814-4425-09C4-92B8-72251E17592A}"/>
              </a:ext>
            </a:extLst>
          </p:cNvPr>
          <p:cNvPicPr>
            <a:picLocks noChangeAspect="1"/>
          </p:cNvPicPr>
          <p:nvPr/>
        </p:nvPicPr>
        <p:blipFill>
          <a:blip r:embed="rId7"/>
          <a:stretch>
            <a:fillRect/>
          </a:stretch>
        </p:blipFill>
        <p:spPr>
          <a:xfrm>
            <a:off x="9997231" y="2709865"/>
            <a:ext cx="1722729" cy="2369802"/>
          </a:xfrm>
          <a:prstGeom prst="rect">
            <a:avLst/>
          </a:prstGeom>
        </p:spPr>
      </p:pic>
      <p:sp>
        <p:nvSpPr>
          <p:cNvPr id="22" name="TextBox 21">
            <a:extLst>
              <a:ext uri="{FF2B5EF4-FFF2-40B4-BE49-F238E27FC236}">
                <a16:creationId xmlns:a16="http://schemas.microsoft.com/office/drawing/2014/main" id="{1FA624C3-138D-4F50-821F-574B852B4729}"/>
              </a:ext>
            </a:extLst>
          </p:cNvPr>
          <p:cNvSpPr txBox="1"/>
          <p:nvPr/>
        </p:nvSpPr>
        <p:spPr>
          <a:xfrm>
            <a:off x="46604" y="6519289"/>
            <a:ext cx="6096000" cy="261610"/>
          </a:xfrm>
          <a:prstGeom prst="rect">
            <a:avLst/>
          </a:prstGeom>
          <a:noFill/>
        </p:spPr>
        <p:txBody>
          <a:bodyPr wrap="square">
            <a:spAutoFit/>
          </a:bodyPr>
          <a:lstStyle/>
          <a:p>
            <a:r>
              <a:rPr lang="en-US" sz="1050"/>
              <a:t>Credit: </a:t>
            </a:r>
            <a:r>
              <a:rPr lang="en-US" sz="1050">
                <a:hlinkClick r:id="rId8"/>
              </a:rPr>
              <a:t>https://dribbble.com/shots/7182188-Babushka-Boi</a:t>
            </a:r>
            <a:endParaRPr lang="en-US" sz="1050"/>
          </a:p>
        </p:txBody>
      </p:sp>
    </p:spTree>
    <p:extLst>
      <p:ext uri="{BB962C8B-B14F-4D97-AF65-F5344CB8AC3E}">
        <p14:creationId xmlns:p14="http://schemas.microsoft.com/office/powerpoint/2010/main" val="269230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low confidence">
            <a:extLst>
              <a:ext uri="{FF2B5EF4-FFF2-40B4-BE49-F238E27FC236}">
                <a16:creationId xmlns:a16="http://schemas.microsoft.com/office/drawing/2014/main" id="{17A504FA-5493-C357-A605-4DCC182B6E1E}"/>
              </a:ext>
            </a:extLst>
          </p:cNvPr>
          <p:cNvPicPr>
            <a:picLocks noChangeAspect="1"/>
          </p:cNvPicPr>
          <p:nvPr/>
        </p:nvPicPr>
        <p:blipFill>
          <a:blip r:embed="rId3"/>
          <a:stretch>
            <a:fillRect/>
          </a:stretch>
        </p:blipFill>
        <p:spPr>
          <a:xfrm>
            <a:off x="3728349" y="1695405"/>
            <a:ext cx="351909" cy="488275"/>
          </a:xfrm>
          <a:prstGeom prst="rect">
            <a:avLst/>
          </a:prstGeom>
        </p:spPr>
      </p:pic>
      <p:sp>
        <p:nvSpPr>
          <p:cNvPr id="118" name="Freeform 8">
            <a:extLst>
              <a:ext uri="{FF2B5EF4-FFF2-40B4-BE49-F238E27FC236}">
                <a16:creationId xmlns:a16="http://schemas.microsoft.com/office/drawing/2014/main" id="{5C25CEF4-E407-5F48-A3E3-98E83E25849B}"/>
              </a:ext>
            </a:extLst>
          </p:cNvPr>
          <p:cNvSpPr>
            <a:spLocks/>
          </p:cNvSpPr>
          <p:nvPr/>
        </p:nvSpPr>
        <p:spPr bwMode="auto">
          <a:xfrm>
            <a:off x="3548141" y="1573968"/>
            <a:ext cx="4992" cy="3104606"/>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2318"/>
              <a:gd name="connsiteY0" fmla="*/ 0 h 9961"/>
              <a:gd name="connsiteX1" fmla="*/ 12 w 2318"/>
              <a:gd name="connsiteY1" fmla="*/ 8378 h 9961"/>
              <a:gd name="connsiteX2" fmla="*/ 2318 w 2318"/>
              <a:gd name="connsiteY2" fmla="*/ 9961 h 9961"/>
              <a:gd name="connsiteX0" fmla="*/ 0 w 52"/>
              <a:gd name="connsiteY0" fmla="*/ 0 h 8411"/>
              <a:gd name="connsiteX1" fmla="*/ 52 w 52"/>
              <a:gd name="connsiteY1" fmla="*/ 8411 h 8411"/>
            </a:gdLst>
            <a:ahLst/>
            <a:cxnLst>
              <a:cxn ang="0">
                <a:pos x="connsiteX0" y="connsiteY0"/>
              </a:cxn>
              <a:cxn ang="0">
                <a:pos x="connsiteX1" y="connsiteY1"/>
              </a:cxn>
            </a:cxnLst>
            <a:rect l="l" t="t" r="r" b="b"/>
            <a:pathLst>
              <a:path w="52" h="8411">
                <a:moveTo>
                  <a:pt x="0" y="0"/>
                </a:moveTo>
                <a:cubicBezTo>
                  <a:pt x="17" y="2804"/>
                  <a:pt x="35" y="5607"/>
                  <a:pt x="52" y="8411"/>
                </a:cubicBez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Common Layers in Today’s Networks</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 name="Rectangle 142">
            <a:extLst>
              <a:ext uri="{FF2B5EF4-FFF2-40B4-BE49-F238E27FC236}">
                <a16:creationId xmlns:a16="http://schemas.microsoft.com/office/drawing/2014/main" id="{EE8BAFE3-3C6F-F143-9E4B-2A620EAB382E}"/>
              </a:ext>
            </a:extLst>
          </p:cNvPr>
          <p:cNvSpPr/>
          <p:nvPr/>
        </p:nvSpPr>
        <p:spPr>
          <a:xfrm>
            <a:off x="5584583" y="1981531"/>
            <a:ext cx="971760"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5D21437-EB31-B049-BCA8-EA76E03FEDB7}"/>
              </a:ext>
            </a:extLst>
          </p:cNvPr>
          <p:cNvGrpSpPr/>
          <p:nvPr/>
        </p:nvGrpSpPr>
        <p:grpSpPr>
          <a:xfrm>
            <a:off x="7629993" y="1484027"/>
            <a:ext cx="1535906" cy="3792511"/>
            <a:chOff x="7629993" y="1484027"/>
            <a:chExt cx="1535906" cy="3792511"/>
          </a:xfrm>
        </p:grpSpPr>
        <p:sp>
          <p:nvSpPr>
            <p:cNvPr id="119" name="Freeform 118">
              <a:extLst>
                <a:ext uri="{FF2B5EF4-FFF2-40B4-BE49-F238E27FC236}">
                  <a16:creationId xmlns:a16="http://schemas.microsoft.com/office/drawing/2014/main" id="{2E3C13E9-FC91-E54D-9DC5-AFD70E3CBBAA}"/>
                </a:ext>
              </a:extLst>
            </p:cNvPr>
            <p:cNvSpPr/>
            <p:nvPr/>
          </p:nvSpPr>
          <p:spPr>
            <a:xfrm flipH="1">
              <a:off x="7629993" y="1484027"/>
              <a:ext cx="1201062" cy="3792511"/>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120" name="Group 119">
              <a:extLst>
                <a:ext uri="{FF2B5EF4-FFF2-40B4-BE49-F238E27FC236}">
                  <a16:creationId xmlns:a16="http://schemas.microsoft.com/office/drawing/2014/main" id="{92B38A84-24FD-C544-987C-947AA35CE4C5}"/>
                </a:ext>
              </a:extLst>
            </p:cNvPr>
            <p:cNvGrpSpPr/>
            <p:nvPr/>
          </p:nvGrpSpPr>
          <p:grpSpPr>
            <a:xfrm>
              <a:off x="7693325" y="4097936"/>
              <a:ext cx="1470663" cy="389744"/>
              <a:chOff x="6216702" y="5375649"/>
              <a:chExt cx="1470663" cy="389744"/>
            </a:xfrm>
          </p:grpSpPr>
          <p:sp>
            <p:nvSpPr>
              <p:cNvPr id="121" name="Rectangle 120">
                <a:extLst>
                  <a:ext uri="{FF2B5EF4-FFF2-40B4-BE49-F238E27FC236}">
                    <a16:creationId xmlns:a16="http://schemas.microsoft.com/office/drawing/2014/main" id="{4CDD6D97-0BE7-0549-9C77-11B2E0248059}"/>
                  </a:ext>
                </a:extLst>
              </p:cNvPr>
              <p:cNvSpPr/>
              <p:nvPr/>
            </p:nvSpPr>
            <p:spPr>
              <a:xfrm>
                <a:off x="6477000" y="5375649"/>
                <a:ext cx="1210365"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2" name="Group 182">
                <a:extLst>
                  <a:ext uri="{FF2B5EF4-FFF2-40B4-BE49-F238E27FC236}">
                    <a16:creationId xmlns:a16="http://schemas.microsoft.com/office/drawing/2014/main" id="{0DBA1D16-ECC0-6340-A5E0-A93C4A81AED6}"/>
                  </a:ext>
                </a:extLst>
              </p:cNvPr>
              <p:cNvGrpSpPr>
                <a:grpSpLocks/>
              </p:cNvGrpSpPr>
              <p:nvPr/>
            </p:nvGrpSpPr>
            <p:grpSpPr bwMode="auto">
              <a:xfrm>
                <a:off x="6216702" y="5392448"/>
                <a:ext cx="1381126" cy="301625"/>
                <a:chOff x="265" y="1531"/>
                <a:chExt cx="870" cy="190"/>
              </a:xfrm>
            </p:grpSpPr>
            <p:sp>
              <p:nvSpPr>
                <p:cNvPr id="130" name="Rectangle 183">
                  <a:extLst>
                    <a:ext uri="{FF2B5EF4-FFF2-40B4-BE49-F238E27FC236}">
                      <a16:creationId xmlns:a16="http://schemas.microsoft.com/office/drawing/2014/main" id="{973B9FB6-C384-9B48-9B9C-233F0A0DBC0A}"/>
                    </a:ext>
                  </a:extLst>
                </p:cNvPr>
                <p:cNvSpPr>
                  <a:spLocks noChangeArrowheads="1"/>
                </p:cNvSpPr>
                <p:nvPr/>
              </p:nvSpPr>
              <p:spPr bwMode="auto">
                <a:xfrm>
                  <a:off x="265" y="1549"/>
                  <a:ext cx="87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1" name="Rectangle 184">
                  <a:extLst>
                    <a:ext uri="{FF2B5EF4-FFF2-40B4-BE49-F238E27FC236}">
                      <a16:creationId xmlns:a16="http://schemas.microsoft.com/office/drawing/2014/main" id="{3F4F223D-5B6B-4E46-9BB6-14710B320CAE}"/>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123" name="Rectangle 181">
                <a:extLst>
                  <a:ext uri="{FF2B5EF4-FFF2-40B4-BE49-F238E27FC236}">
                    <a16:creationId xmlns:a16="http://schemas.microsoft.com/office/drawing/2014/main" id="{5258144E-5499-AD49-BC8B-BE256AE9A30C}"/>
                  </a:ext>
                </a:extLst>
              </p:cNvPr>
              <p:cNvSpPr>
                <a:spLocks noChangeArrowheads="1"/>
              </p:cNvSpPr>
              <p:nvPr/>
            </p:nvSpPr>
            <p:spPr bwMode="auto">
              <a:xfrm>
                <a:off x="6801757" y="5404115"/>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124" name="Rectangle 181">
                <a:extLst>
                  <a:ext uri="{FF2B5EF4-FFF2-40B4-BE49-F238E27FC236}">
                    <a16:creationId xmlns:a16="http://schemas.microsoft.com/office/drawing/2014/main" id="{AA376B89-1E9F-2B4E-BC10-4D886A9404A6}"/>
                  </a:ext>
                </a:extLst>
              </p:cNvPr>
              <p:cNvSpPr>
                <a:spLocks noChangeArrowheads="1"/>
              </p:cNvSpPr>
              <p:nvPr/>
            </p:nvSpPr>
            <p:spPr bwMode="auto">
              <a:xfrm>
                <a:off x="6539453" y="5386777"/>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125" name="Straight Connector 124">
                <a:extLst>
                  <a:ext uri="{FF2B5EF4-FFF2-40B4-BE49-F238E27FC236}">
                    <a16:creationId xmlns:a16="http://schemas.microsoft.com/office/drawing/2014/main" id="{A158D1E0-EC39-B24D-B774-0F90A7D44B42}"/>
                  </a:ext>
                </a:extLst>
              </p:cNvPr>
              <p:cNvCxnSpPr>
                <a:cxnSpLocks/>
              </p:cNvCxnSpPr>
              <p:nvPr/>
            </p:nvCxnSpPr>
            <p:spPr>
              <a:xfrm>
                <a:off x="7106894" y="542102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8C5D3C3-9FD9-A44F-928B-E71825DFF240}"/>
                  </a:ext>
                </a:extLst>
              </p:cNvPr>
              <p:cNvCxnSpPr/>
              <p:nvPr/>
            </p:nvCxnSpPr>
            <p:spPr>
              <a:xfrm>
                <a:off x="6826395" y="5419311"/>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128" name="Rectangle 181">
                <a:extLst>
                  <a:ext uri="{FF2B5EF4-FFF2-40B4-BE49-F238E27FC236}">
                    <a16:creationId xmlns:a16="http://schemas.microsoft.com/office/drawing/2014/main" id="{225DB40F-4099-ED4A-9278-26E92634A4C9}"/>
                  </a:ext>
                </a:extLst>
              </p:cNvPr>
              <p:cNvSpPr>
                <a:spLocks noChangeArrowheads="1"/>
              </p:cNvSpPr>
              <p:nvPr/>
            </p:nvSpPr>
            <p:spPr bwMode="auto">
              <a:xfrm>
                <a:off x="6236418" y="5394426"/>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cxnSp>
            <p:nvCxnSpPr>
              <p:cNvPr id="129" name="Straight Connector 128">
                <a:extLst>
                  <a:ext uri="{FF2B5EF4-FFF2-40B4-BE49-F238E27FC236}">
                    <a16:creationId xmlns:a16="http://schemas.microsoft.com/office/drawing/2014/main" id="{D9C2CF80-D780-354F-8B0F-64498B55F617}"/>
                  </a:ext>
                </a:extLst>
              </p:cNvPr>
              <p:cNvCxnSpPr/>
              <p:nvPr/>
            </p:nvCxnSpPr>
            <p:spPr>
              <a:xfrm>
                <a:off x="6505708" y="5419900"/>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F9A41558-760A-B044-A2E4-76228C31F8A4}"/>
                </a:ext>
              </a:extLst>
            </p:cNvPr>
            <p:cNvGrpSpPr/>
            <p:nvPr/>
          </p:nvGrpSpPr>
          <p:grpSpPr>
            <a:xfrm>
              <a:off x="8014421" y="3363106"/>
              <a:ext cx="1058375" cy="307296"/>
              <a:chOff x="5509436" y="3287899"/>
              <a:chExt cx="1058375" cy="307296"/>
            </a:xfrm>
          </p:grpSpPr>
          <p:grpSp>
            <p:nvGrpSpPr>
              <p:cNvPr id="140" name="Group 182">
                <a:extLst>
                  <a:ext uri="{FF2B5EF4-FFF2-40B4-BE49-F238E27FC236}">
                    <a16:creationId xmlns:a16="http://schemas.microsoft.com/office/drawing/2014/main" id="{C1155C62-A602-444F-B19F-4DA3FA3F7D88}"/>
                  </a:ext>
                </a:extLst>
              </p:cNvPr>
              <p:cNvGrpSpPr>
                <a:grpSpLocks/>
              </p:cNvGrpSpPr>
              <p:nvPr/>
            </p:nvGrpSpPr>
            <p:grpSpPr bwMode="auto">
              <a:xfrm>
                <a:off x="5510535" y="3293570"/>
                <a:ext cx="1057276" cy="301625"/>
                <a:chOff x="469" y="1531"/>
                <a:chExt cx="666" cy="190"/>
              </a:xfrm>
            </p:grpSpPr>
            <p:sp>
              <p:nvSpPr>
                <p:cNvPr id="147" name="Rectangle 183">
                  <a:extLst>
                    <a:ext uri="{FF2B5EF4-FFF2-40B4-BE49-F238E27FC236}">
                      <a16:creationId xmlns:a16="http://schemas.microsoft.com/office/drawing/2014/main" id="{2D53D250-0610-284E-81F1-879A700C00E2}"/>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1" name="Rectangle 184">
                  <a:extLst>
                    <a:ext uri="{FF2B5EF4-FFF2-40B4-BE49-F238E27FC236}">
                      <a16:creationId xmlns:a16="http://schemas.microsoft.com/office/drawing/2014/main" id="{0ACD3527-E9B9-6D4D-8007-099BBDDFF1A9}"/>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141" name="Rectangle 181">
                <a:extLst>
                  <a:ext uri="{FF2B5EF4-FFF2-40B4-BE49-F238E27FC236}">
                    <a16:creationId xmlns:a16="http://schemas.microsoft.com/office/drawing/2014/main" id="{38AD7C4D-A21D-0347-A026-DC5DDA65CFD1}"/>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142" name="Rectangle 181">
                <a:extLst>
                  <a:ext uri="{FF2B5EF4-FFF2-40B4-BE49-F238E27FC236}">
                    <a16:creationId xmlns:a16="http://schemas.microsoft.com/office/drawing/2014/main" id="{283EF6F9-EBD6-0643-B547-9A89925CC425}"/>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145" name="Straight Connector 144">
                <a:extLst>
                  <a:ext uri="{FF2B5EF4-FFF2-40B4-BE49-F238E27FC236}">
                    <a16:creationId xmlns:a16="http://schemas.microsoft.com/office/drawing/2014/main" id="{FF1A7170-6A51-3D48-AEA7-1F523F75B4D6}"/>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7519B9E-323B-804C-8AD0-4C25771A040B}"/>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5A2AE95C-185C-8444-B654-78F71C71DE49}"/>
                </a:ext>
              </a:extLst>
            </p:cNvPr>
            <p:cNvGrpSpPr/>
            <p:nvPr/>
          </p:nvGrpSpPr>
          <p:grpSpPr>
            <a:xfrm>
              <a:off x="8257849" y="2658970"/>
              <a:ext cx="908050" cy="301625"/>
              <a:chOff x="6877524" y="6049441"/>
              <a:chExt cx="908050" cy="301625"/>
            </a:xfrm>
          </p:grpSpPr>
          <p:grpSp>
            <p:nvGrpSpPr>
              <p:cNvPr id="155" name="Group 179">
                <a:extLst>
                  <a:ext uri="{FF2B5EF4-FFF2-40B4-BE49-F238E27FC236}">
                    <a16:creationId xmlns:a16="http://schemas.microsoft.com/office/drawing/2014/main" id="{F7F3A59D-8E1C-0843-A91C-661B48C280F7}"/>
                  </a:ext>
                </a:extLst>
              </p:cNvPr>
              <p:cNvGrpSpPr>
                <a:grpSpLocks/>
              </p:cNvGrpSpPr>
              <p:nvPr/>
            </p:nvGrpSpPr>
            <p:grpSpPr bwMode="auto">
              <a:xfrm>
                <a:off x="6877524" y="6051029"/>
                <a:ext cx="296863" cy="292100"/>
                <a:chOff x="1959" y="2058"/>
                <a:chExt cx="187" cy="184"/>
              </a:xfrm>
            </p:grpSpPr>
            <p:sp>
              <p:nvSpPr>
                <p:cNvPr id="159" name="Rectangle 180">
                  <a:extLst>
                    <a:ext uri="{FF2B5EF4-FFF2-40B4-BE49-F238E27FC236}">
                      <a16:creationId xmlns:a16="http://schemas.microsoft.com/office/drawing/2014/main" id="{D8D8CDAC-1743-F44C-8814-3E710C0D8F89}"/>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0" name="Rectangle 181">
                  <a:extLst>
                    <a:ext uri="{FF2B5EF4-FFF2-40B4-BE49-F238E27FC236}">
                      <a16:creationId xmlns:a16="http://schemas.microsoft.com/office/drawing/2014/main" id="{2BF6322B-3EB6-C74A-B78F-2C3780E0EF34}"/>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156" name="Group 182">
                <a:extLst>
                  <a:ext uri="{FF2B5EF4-FFF2-40B4-BE49-F238E27FC236}">
                    <a16:creationId xmlns:a16="http://schemas.microsoft.com/office/drawing/2014/main" id="{EEA95EC8-682A-ED49-9AD0-BB0068E93C67}"/>
                  </a:ext>
                </a:extLst>
              </p:cNvPr>
              <p:cNvGrpSpPr>
                <a:grpSpLocks/>
              </p:cNvGrpSpPr>
              <p:nvPr/>
            </p:nvGrpSpPr>
            <p:grpSpPr bwMode="auto">
              <a:xfrm>
                <a:off x="7106124" y="6049441"/>
                <a:ext cx="679450" cy="301625"/>
                <a:chOff x="780" y="1553"/>
                <a:chExt cx="428" cy="190"/>
              </a:xfrm>
            </p:grpSpPr>
            <p:sp>
              <p:nvSpPr>
                <p:cNvPr id="157" name="Rectangle 183">
                  <a:extLst>
                    <a:ext uri="{FF2B5EF4-FFF2-40B4-BE49-F238E27FC236}">
                      <a16:creationId xmlns:a16="http://schemas.microsoft.com/office/drawing/2014/main" id="{FFE8EEA0-FBAD-384F-AB6F-D39C89FF6B03}"/>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58" name="Rectangle 184">
                  <a:extLst>
                    <a:ext uri="{FF2B5EF4-FFF2-40B4-BE49-F238E27FC236}">
                      <a16:creationId xmlns:a16="http://schemas.microsoft.com/office/drawing/2014/main" id="{9C401D53-7DDF-E146-8622-C9BE9D947C20}"/>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nvGrpSpPr>
            <p:cNvPr id="162" name="Group 175">
              <a:extLst>
                <a:ext uri="{FF2B5EF4-FFF2-40B4-BE49-F238E27FC236}">
                  <a16:creationId xmlns:a16="http://schemas.microsoft.com/office/drawing/2014/main" id="{22C4D71A-308A-D147-9E34-D1EFF8D1F18B}"/>
                </a:ext>
              </a:extLst>
            </p:cNvPr>
            <p:cNvGrpSpPr>
              <a:grpSpLocks/>
            </p:cNvGrpSpPr>
            <p:nvPr/>
          </p:nvGrpSpPr>
          <p:grpSpPr bwMode="auto">
            <a:xfrm>
              <a:off x="8465451" y="1880020"/>
              <a:ext cx="679450" cy="301625"/>
              <a:chOff x="780" y="1553"/>
              <a:chExt cx="428" cy="190"/>
            </a:xfrm>
          </p:grpSpPr>
          <p:sp>
            <p:nvSpPr>
              <p:cNvPr id="163" name="Rectangle 176">
                <a:extLst>
                  <a:ext uri="{FF2B5EF4-FFF2-40B4-BE49-F238E27FC236}">
                    <a16:creationId xmlns:a16="http://schemas.microsoft.com/office/drawing/2014/main" id="{1BB3E472-5096-EB4B-9536-B45F30797C1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64" name="Rectangle 177">
                <a:extLst>
                  <a:ext uri="{FF2B5EF4-FFF2-40B4-BE49-F238E27FC236}">
                    <a16:creationId xmlns:a16="http://schemas.microsoft.com/office/drawing/2014/main" id="{37DB6D54-3397-3949-A1CA-B2DA46101546}"/>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165" name="Freeform 8">
            <a:extLst>
              <a:ext uri="{FF2B5EF4-FFF2-40B4-BE49-F238E27FC236}">
                <a16:creationId xmlns:a16="http://schemas.microsoft.com/office/drawing/2014/main" id="{2F028C19-F830-D644-B8E0-645A3A1596FF}"/>
              </a:ext>
            </a:extLst>
          </p:cNvPr>
          <p:cNvSpPr>
            <a:spLocks/>
          </p:cNvSpPr>
          <p:nvPr/>
        </p:nvSpPr>
        <p:spPr bwMode="auto">
          <a:xfrm>
            <a:off x="3570599" y="4675377"/>
            <a:ext cx="4136844" cy="601045"/>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 name="connsiteX0" fmla="*/ 0 w 9988"/>
              <a:gd name="connsiteY0" fmla="*/ 0 h 1622"/>
              <a:gd name="connsiteX1" fmla="*/ 2306 w 9988"/>
              <a:gd name="connsiteY1" fmla="*/ 1583 h 1622"/>
              <a:gd name="connsiteX2" fmla="*/ 9988 w 9988"/>
              <a:gd name="connsiteY2" fmla="*/ 1622 h 1622"/>
            </a:gdLst>
            <a:ahLst/>
            <a:cxnLst>
              <a:cxn ang="0">
                <a:pos x="connsiteX0" y="connsiteY0"/>
              </a:cxn>
              <a:cxn ang="0">
                <a:pos x="connsiteX1" y="connsiteY1"/>
              </a:cxn>
              <a:cxn ang="0">
                <a:pos x="connsiteX2" y="connsiteY2"/>
              </a:cxn>
            </a:cxnLst>
            <a:rect l="l" t="t" r="r" b="b"/>
            <a:pathLst>
              <a:path w="9988" h="1622">
                <a:moveTo>
                  <a:pt x="0" y="0"/>
                </a:moveTo>
                <a:lnTo>
                  <a:pt x="2306" y="1583"/>
                </a:lnTo>
                <a:lnTo>
                  <a:pt x="9988" y="1622"/>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grpSp>
        <p:nvGrpSpPr>
          <p:cNvPr id="21" name="Group 20">
            <a:extLst>
              <a:ext uri="{FF2B5EF4-FFF2-40B4-BE49-F238E27FC236}">
                <a16:creationId xmlns:a16="http://schemas.microsoft.com/office/drawing/2014/main" id="{D6B559A3-7D00-A302-7026-C353590A1438}"/>
              </a:ext>
            </a:extLst>
          </p:cNvPr>
          <p:cNvGrpSpPr/>
          <p:nvPr/>
        </p:nvGrpSpPr>
        <p:grpSpPr>
          <a:xfrm>
            <a:off x="4158384" y="1778534"/>
            <a:ext cx="2245439" cy="369332"/>
            <a:chOff x="4158384" y="2165404"/>
            <a:chExt cx="2245439" cy="369332"/>
          </a:xfrm>
        </p:grpSpPr>
        <p:grpSp>
          <p:nvGrpSpPr>
            <p:cNvPr id="96" name="Group 175">
              <a:extLst>
                <a:ext uri="{FF2B5EF4-FFF2-40B4-BE49-F238E27FC236}">
                  <a16:creationId xmlns:a16="http://schemas.microsoft.com/office/drawing/2014/main" id="{AC026B9A-C8C6-C045-8CBD-B9022027FFE8}"/>
                </a:ext>
              </a:extLst>
            </p:cNvPr>
            <p:cNvGrpSpPr>
              <a:grpSpLocks/>
            </p:cNvGrpSpPr>
            <p:nvPr/>
          </p:nvGrpSpPr>
          <p:grpSpPr bwMode="auto">
            <a:xfrm>
              <a:off x="5724373" y="2189377"/>
              <a:ext cx="679450" cy="301625"/>
              <a:chOff x="780" y="1553"/>
              <a:chExt cx="428" cy="190"/>
            </a:xfrm>
          </p:grpSpPr>
          <p:sp>
            <p:nvSpPr>
              <p:cNvPr id="97" name="Rectangle 176">
                <a:extLst>
                  <a:ext uri="{FF2B5EF4-FFF2-40B4-BE49-F238E27FC236}">
                    <a16:creationId xmlns:a16="http://schemas.microsoft.com/office/drawing/2014/main" id="{10F5A1DA-0939-D34B-B227-29AA407BCDD6}"/>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8" name="Rectangle 177">
                <a:extLst>
                  <a:ext uri="{FF2B5EF4-FFF2-40B4-BE49-F238E27FC236}">
                    <a16:creationId xmlns:a16="http://schemas.microsoft.com/office/drawing/2014/main" id="{2086AF53-43CC-814A-BA4C-26036299078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10" name="TextBox 9">
              <a:extLst>
                <a:ext uri="{FF2B5EF4-FFF2-40B4-BE49-F238E27FC236}">
                  <a16:creationId xmlns:a16="http://schemas.microsoft.com/office/drawing/2014/main" id="{F4282034-58EE-6443-97BE-4033A6975AE5}"/>
                </a:ext>
              </a:extLst>
            </p:cNvPr>
            <p:cNvSpPr txBox="1"/>
            <p:nvPr/>
          </p:nvSpPr>
          <p:spPr>
            <a:xfrm>
              <a:off x="4158384" y="2165404"/>
              <a:ext cx="997068" cy="369332"/>
            </a:xfrm>
            <a:prstGeom prst="rect">
              <a:avLst/>
            </a:prstGeom>
            <a:noFill/>
          </p:spPr>
          <p:txBody>
            <a:bodyPr wrap="none" rtlCol="0">
              <a:spAutoFit/>
            </a:bodyPr>
            <a:lstStyle/>
            <a:p>
              <a:r>
                <a:rPr lang="en-US"/>
                <a:t>message</a:t>
              </a:r>
            </a:p>
          </p:txBody>
        </p:sp>
      </p:grpSp>
      <p:grpSp>
        <p:nvGrpSpPr>
          <p:cNvPr id="22" name="Group 21">
            <a:extLst>
              <a:ext uri="{FF2B5EF4-FFF2-40B4-BE49-F238E27FC236}">
                <a16:creationId xmlns:a16="http://schemas.microsoft.com/office/drawing/2014/main" id="{F258A9F5-536F-4297-1363-9B60BDACF2BF}"/>
              </a:ext>
            </a:extLst>
          </p:cNvPr>
          <p:cNvGrpSpPr/>
          <p:nvPr/>
        </p:nvGrpSpPr>
        <p:grpSpPr>
          <a:xfrm>
            <a:off x="4155671" y="2565788"/>
            <a:ext cx="2253425" cy="369332"/>
            <a:chOff x="4155671" y="2952658"/>
            <a:chExt cx="2253425" cy="369332"/>
          </a:xfrm>
        </p:grpSpPr>
        <p:grpSp>
          <p:nvGrpSpPr>
            <p:cNvPr id="133" name="Group 185">
              <a:extLst>
                <a:ext uri="{FF2B5EF4-FFF2-40B4-BE49-F238E27FC236}">
                  <a16:creationId xmlns:a16="http://schemas.microsoft.com/office/drawing/2014/main" id="{EB20B2E4-EE78-334C-B142-D9716F510006}"/>
                </a:ext>
              </a:extLst>
            </p:cNvPr>
            <p:cNvGrpSpPr>
              <a:grpSpLocks/>
            </p:cNvGrpSpPr>
            <p:nvPr/>
          </p:nvGrpSpPr>
          <p:grpSpPr bwMode="auto">
            <a:xfrm>
              <a:off x="5501046" y="3003781"/>
              <a:ext cx="908050" cy="301625"/>
              <a:chOff x="1848" y="2046"/>
              <a:chExt cx="572" cy="190"/>
            </a:xfrm>
          </p:grpSpPr>
          <p:grpSp>
            <p:nvGrpSpPr>
              <p:cNvPr id="134" name="Group 179">
                <a:extLst>
                  <a:ext uri="{FF2B5EF4-FFF2-40B4-BE49-F238E27FC236}">
                    <a16:creationId xmlns:a16="http://schemas.microsoft.com/office/drawing/2014/main" id="{1D5E26E8-DD67-F64E-B7A5-CF2A5868C4FE}"/>
                  </a:ext>
                </a:extLst>
              </p:cNvPr>
              <p:cNvGrpSpPr>
                <a:grpSpLocks/>
              </p:cNvGrpSpPr>
              <p:nvPr/>
            </p:nvGrpSpPr>
            <p:grpSpPr bwMode="auto">
              <a:xfrm>
                <a:off x="1848" y="2047"/>
                <a:ext cx="187" cy="184"/>
                <a:chOff x="1959" y="2058"/>
                <a:chExt cx="187" cy="184"/>
              </a:xfrm>
            </p:grpSpPr>
            <p:sp>
              <p:nvSpPr>
                <p:cNvPr id="138" name="Rectangle 180">
                  <a:extLst>
                    <a:ext uri="{FF2B5EF4-FFF2-40B4-BE49-F238E27FC236}">
                      <a16:creationId xmlns:a16="http://schemas.microsoft.com/office/drawing/2014/main" id="{A0FF28E6-68F8-9D49-858D-54A894437AE3}"/>
                    </a:ext>
                  </a:extLst>
                </p:cNvPr>
                <p:cNvSpPr>
                  <a:spLocks noChangeArrowheads="1"/>
                </p:cNvSpPr>
                <p:nvPr/>
              </p:nvSpPr>
              <p:spPr bwMode="auto">
                <a:xfrm>
                  <a:off x="1964" y="2075"/>
                  <a:ext cx="177" cy="162"/>
                </a:xfrm>
                <a:prstGeom prst="rect">
                  <a:avLst/>
                </a:prstGeom>
                <a:no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9" name="Rectangle 181">
                  <a:extLst>
                    <a:ext uri="{FF2B5EF4-FFF2-40B4-BE49-F238E27FC236}">
                      <a16:creationId xmlns:a16="http://schemas.microsoft.com/office/drawing/2014/main" id="{57F4F79C-9470-0243-9459-9DE005B149AC}"/>
                    </a:ext>
                  </a:extLst>
                </p:cNvPr>
                <p:cNvSpPr>
                  <a:spLocks noChangeArrowheads="1"/>
                </p:cNvSpPr>
                <p:nvPr/>
              </p:nvSpPr>
              <p:spPr bwMode="auto">
                <a:xfrm>
                  <a:off x="1959" y="2058"/>
                  <a:ext cx="187" cy="184"/>
                </a:xfrm>
                <a:prstGeom prst="rect">
                  <a:avLst/>
                </a:prstGeom>
                <a:no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135" name="Group 182">
                <a:extLst>
                  <a:ext uri="{FF2B5EF4-FFF2-40B4-BE49-F238E27FC236}">
                    <a16:creationId xmlns:a16="http://schemas.microsoft.com/office/drawing/2014/main" id="{C814D838-F088-1449-A73B-3285342C6057}"/>
                  </a:ext>
                </a:extLst>
              </p:cNvPr>
              <p:cNvGrpSpPr>
                <a:grpSpLocks/>
              </p:cNvGrpSpPr>
              <p:nvPr/>
            </p:nvGrpSpPr>
            <p:grpSpPr bwMode="auto">
              <a:xfrm>
                <a:off x="1992" y="2046"/>
                <a:ext cx="428" cy="190"/>
                <a:chOff x="780" y="1553"/>
                <a:chExt cx="428" cy="190"/>
              </a:xfrm>
            </p:grpSpPr>
            <p:sp>
              <p:nvSpPr>
                <p:cNvPr id="136" name="Rectangle 183">
                  <a:extLst>
                    <a:ext uri="{FF2B5EF4-FFF2-40B4-BE49-F238E27FC236}">
                      <a16:creationId xmlns:a16="http://schemas.microsoft.com/office/drawing/2014/main" id="{744B26E9-8C84-AF45-BC0E-C09188489CFA}"/>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37" name="Rectangle 184">
                  <a:extLst>
                    <a:ext uri="{FF2B5EF4-FFF2-40B4-BE49-F238E27FC236}">
                      <a16:creationId xmlns:a16="http://schemas.microsoft.com/office/drawing/2014/main" id="{71A3F897-85F9-4241-906F-6308455A3CAB}"/>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166" name="TextBox 165">
              <a:extLst>
                <a:ext uri="{FF2B5EF4-FFF2-40B4-BE49-F238E27FC236}">
                  <a16:creationId xmlns:a16="http://schemas.microsoft.com/office/drawing/2014/main" id="{8BE5EF03-00F9-6A41-8F0C-CAAFE7A85EE6}"/>
                </a:ext>
              </a:extLst>
            </p:cNvPr>
            <p:cNvSpPr txBox="1"/>
            <p:nvPr/>
          </p:nvSpPr>
          <p:spPr>
            <a:xfrm>
              <a:off x="4155671" y="2952658"/>
              <a:ext cx="995272" cy="369332"/>
            </a:xfrm>
            <a:prstGeom prst="rect">
              <a:avLst/>
            </a:prstGeom>
            <a:noFill/>
          </p:spPr>
          <p:txBody>
            <a:bodyPr wrap="none" rtlCol="0">
              <a:spAutoFit/>
            </a:bodyPr>
            <a:lstStyle/>
            <a:p>
              <a:r>
                <a:rPr lang="en-US"/>
                <a:t>segment</a:t>
              </a:r>
            </a:p>
          </p:txBody>
        </p:sp>
      </p:grpSp>
      <p:grpSp>
        <p:nvGrpSpPr>
          <p:cNvPr id="23" name="Group 22">
            <a:extLst>
              <a:ext uri="{FF2B5EF4-FFF2-40B4-BE49-F238E27FC236}">
                <a16:creationId xmlns:a16="http://schemas.microsoft.com/office/drawing/2014/main" id="{D4DAD311-C0E8-ECAB-AB26-71D0E13F87C3}"/>
              </a:ext>
            </a:extLst>
          </p:cNvPr>
          <p:cNvGrpSpPr/>
          <p:nvPr/>
        </p:nvGrpSpPr>
        <p:grpSpPr>
          <a:xfrm>
            <a:off x="4134419" y="3291630"/>
            <a:ext cx="2152842" cy="369332"/>
            <a:chOff x="4134419" y="3678500"/>
            <a:chExt cx="2152842" cy="369332"/>
          </a:xfrm>
        </p:grpSpPr>
        <p:grpSp>
          <p:nvGrpSpPr>
            <p:cNvPr id="6" name="Group 5">
              <a:extLst>
                <a:ext uri="{FF2B5EF4-FFF2-40B4-BE49-F238E27FC236}">
                  <a16:creationId xmlns:a16="http://schemas.microsoft.com/office/drawing/2014/main" id="{EB00013B-973D-F145-BC62-E1EB59B2D1F7}"/>
                </a:ext>
              </a:extLst>
            </p:cNvPr>
            <p:cNvGrpSpPr/>
            <p:nvPr/>
          </p:nvGrpSpPr>
          <p:grpSpPr>
            <a:xfrm>
              <a:off x="5228886" y="3706233"/>
              <a:ext cx="1058375" cy="307296"/>
              <a:chOff x="5509436" y="3287899"/>
              <a:chExt cx="1058375" cy="307296"/>
            </a:xfrm>
          </p:grpSpPr>
          <p:grpSp>
            <p:nvGrpSpPr>
              <p:cNvPr id="83" name="Group 182">
                <a:extLst>
                  <a:ext uri="{FF2B5EF4-FFF2-40B4-BE49-F238E27FC236}">
                    <a16:creationId xmlns:a16="http://schemas.microsoft.com/office/drawing/2014/main" id="{92B476DA-1332-E245-A063-5F18A8ED561F}"/>
                  </a:ext>
                </a:extLst>
              </p:cNvPr>
              <p:cNvGrpSpPr>
                <a:grpSpLocks/>
              </p:cNvGrpSpPr>
              <p:nvPr/>
            </p:nvGrpSpPr>
            <p:grpSpPr bwMode="auto">
              <a:xfrm>
                <a:off x="5510535" y="3293570"/>
                <a:ext cx="1057276" cy="301625"/>
                <a:chOff x="469" y="1531"/>
                <a:chExt cx="666" cy="190"/>
              </a:xfrm>
            </p:grpSpPr>
            <p:sp>
              <p:nvSpPr>
                <p:cNvPr id="84" name="Rectangle 183">
                  <a:extLst>
                    <a:ext uri="{FF2B5EF4-FFF2-40B4-BE49-F238E27FC236}">
                      <a16:creationId xmlns:a16="http://schemas.microsoft.com/office/drawing/2014/main" id="{35A3A0E8-5840-8E42-ADE8-7EB044576C1C}"/>
                    </a:ext>
                  </a:extLst>
                </p:cNvPr>
                <p:cNvSpPr>
                  <a:spLocks noChangeArrowheads="1"/>
                </p:cNvSpPr>
                <p:nvPr/>
              </p:nvSpPr>
              <p:spPr bwMode="auto">
                <a:xfrm>
                  <a:off x="469" y="1549"/>
                  <a:ext cx="666"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5" name="Rectangle 184">
                  <a:extLst>
                    <a:ext uri="{FF2B5EF4-FFF2-40B4-BE49-F238E27FC236}">
                      <a16:creationId xmlns:a16="http://schemas.microsoft.com/office/drawing/2014/main" id="{55600375-23A3-CD4E-BBD9-EE07BA4AED64}"/>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87" name="Rectangle 181">
                <a:extLst>
                  <a:ext uri="{FF2B5EF4-FFF2-40B4-BE49-F238E27FC236}">
                    <a16:creationId xmlns:a16="http://schemas.microsoft.com/office/drawing/2014/main" id="{51F428BA-8794-2B46-B109-1D511F62E555}"/>
                  </a:ext>
                </a:extLst>
              </p:cNvPr>
              <p:cNvSpPr>
                <a:spLocks noChangeArrowheads="1"/>
              </p:cNvSpPr>
              <p:nvPr/>
            </p:nvSpPr>
            <p:spPr bwMode="auto">
              <a:xfrm>
                <a:off x="5771740" y="3305237"/>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88" name="Rectangle 181">
                <a:extLst>
                  <a:ext uri="{FF2B5EF4-FFF2-40B4-BE49-F238E27FC236}">
                    <a16:creationId xmlns:a16="http://schemas.microsoft.com/office/drawing/2014/main" id="{E5D95958-8C54-6242-A3B1-968E6AC629AC}"/>
                  </a:ext>
                </a:extLst>
              </p:cNvPr>
              <p:cNvSpPr>
                <a:spLocks noChangeArrowheads="1"/>
              </p:cNvSpPr>
              <p:nvPr/>
            </p:nvSpPr>
            <p:spPr bwMode="auto">
              <a:xfrm>
                <a:off x="5509436" y="3287899"/>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4" name="Straight Connector 3">
                <a:extLst>
                  <a:ext uri="{FF2B5EF4-FFF2-40B4-BE49-F238E27FC236}">
                    <a16:creationId xmlns:a16="http://schemas.microsoft.com/office/drawing/2014/main" id="{AE213470-EFFE-1143-AE70-3E6F1DF5204B}"/>
                  </a:ext>
                </a:extLst>
              </p:cNvPr>
              <p:cNvCxnSpPr>
                <a:cxnSpLocks/>
              </p:cNvCxnSpPr>
              <p:nvPr/>
            </p:nvCxnSpPr>
            <p:spPr>
              <a:xfrm>
                <a:off x="6076877" y="3322145"/>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823437-9FDA-D44D-8E28-4933018C3600}"/>
                  </a:ext>
                </a:extLst>
              </p:cNvPr>
              <p:cNvCxnSpPr/>
              <p:nvPr/>
            </p:nvCxnSpPr>
            <p:spPr>
              <a:xfrm>
                <a:off x="5796378" y="3320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0" name="TextBox 199">
              <a:extLst>
                <a:ext uri="{FF2B5EF4-FFF2-40B4-BE49-F238E27FC236}">
                  <a16:creationId xmlns:a16="http://schemas.microsoft.com/office/drawing/2014/main" id="{DD9ACBFF-6D46-1C46-8036-50329CCCA60E}"/>
                </a:ext>
              </a:extLst>
            </p:cNvPr>
            <p:cNvSpPr txBox="1"/>
            <p:nvPr/>
          </p:nvSpPr>
          <p:spPr>
            <a:xfrm>
              <a:off x="4134419" y="3678500"/>
              <a:ext cx="1079078" cy="369332"/>
            </a:xfrm>
            <a:prstGeom prst="rect">
              <a:avLst/>
            </a:prstGeom>
            <a:noFill/>
          </p:spPr>
          <p:txBody>
            <a:bodyPr wrap="none" rtlCol="0">
              <a:spAutoFit/>
            </a:bodyPr>
            <a:lstStyle/>
            <a:p>
              <a:r>
                <a:rPr lang="en-US"/>
                <a:t>datagram</a:t>
              </a:r>
            </a:p>
          </p:txBody>
        </p:sp>
      </p:grpSp>
      <p:grpSp>
        <p:nvGrpSpPr>
          <p:cNvPr id="27" name="Group 26">
            <a:extLst>
              <a:ext uri="{FF2B5EF4-FFF2-40B4-BE49-F238E27FC236}">
                <a16:creationId xmlns:a16="http://schemas.microsoft.com/office/drawing/2014/main" id="{78F84AA8-653C-EA7E-40CB-0F8B1664BA09}"/>
              </a:ext>
            </a:extLst>
          </p:cNvPr>
          <p:cNvGrpSpPr/>
          <p:nvPr/>
        </p:nvGrpSpPr>
        <p:grpSpPr>
          <a:xfrm>
            <a:off x="4152584" y="4104550"/>
            <a:ext cx="2134677" cy="369332"/>
            <a:chOff x="4152584" y="4491420"/>
            <a:chExt cx="2134677" cy="369332"/>
          </a:xfrm>
        </p:grpSpPr>
        <p:sp>
          <p:nvSpPr>
            <p:cNvPr id="201" name="TextBox 200">
              <a:extLst>
                <a:ext uri="{FF2B5EF4-FFF2-40B4-BE49-F238E27FC236}">
                  <a16:creationId xmlns:a16="http://schemas.microsoft.com/office/drawing/2014/main" id="{1BE94808-747E-4346-8BA9-1245F5340481}"/>
                </a:ext>
              </a:extLst>
            </p:cNvPr>
            <p:cNvSpPr txBox="1"/>
            <p:nvPr/>
          </p:nvSpPr>
          <p:spPr>
            <a:xfrm>
              <a:off x="4152584" y="4491420"/>
              <a:ext cx="740972" cy="369332"/>
            </a:xfrm>
            <a:prstGeom prst="rect">
              <a:avLst/>
            </a:prstGeom>
            <a:noFill/>
          </p:spPr>
          <p:txBody>
            <a:bodyPr wrap="none" rtlCol="0">
              <a:spAutoFit/>
            </a:bodyPr>
            <a:lstStyle/>
            <a:p>
              <a:r>
                <a:rPr lang="en-US"/>
                <a:t>frame</a:t>
              </a:r>
            </a:p>
          </p:txBody>
        </p:sp>
        <p:grpSp>
          <p:nvGrpSpPr>
            <p:cNvPr id="3" name="Group 2">
              <a:extLst>
                <a:ext uri="{FF2B5EF4-FFF2-40B4-BE49-F238E27FC236}">
                  <a16:creationId xmlns:a16="http://schemas.microsoft.com/office/drawing/2014/main" id="{70ABA56E-C19B-1E49-8691-B116C4BC92D9}"/>
                </a:ext>
              </a:extLst>
            </p:cNvPr>
            <p:cNvGrpSpPr/>
            <p:nvPr/>
          </p:nvGrpSpPr>
          <p:grpSpPr>
            <a:xfrm>
              <a:off x="4939472" y="4504142"/>
              <a:ext cx="1347789" cy="307296"/>
              <a:chOff x="5144294" y="4194650"/>
              <a:chExt cx="1347789" cy="307296"/>
            </a:xfrm>
          </p:grpSpPr>
          <p:grpSp>
            <p:nvGrpSpPr>
              <p:cNvPr id="210" name="Group 182">
                <a:extLst>
                  <a:ext uri="{FF2B5EF4-FFF2-40B4-BE49-F238E27FC236}">
                    <a16:creationId xmlns:a16="http://schemas.microsoft.com/office/drawing/2014/main" id="{1C0D8E0C-30C7-D644-B53F-545AC3B41D0A}"/>
                  </a:ext>
                </a:extLst>
              </p:cNvPr>
              <p:cNvGrpSpPr>
                <a:grpSpLocks/>
              </p:cNvGrpSpPr>
              <p:nvPr/>
            </p:nvGrpSpPr>
            <p:grpSpPr bwMode="auto">
              <a:xfrm>
                <a:off x="5144294" y="4200321"/>
                <a:ext cx="1347789" cy="301625"/>
                <a:chOff x="286" y="1531"/>
                <a:chExt cx="849" cy="190"/>
              </a:xfrm>
            </p:grpSpPr>
            <p:sp>
              <p:nvSpPr>
                <p:cNvPr id="226" name="Rectangle 183">
                  <a:extLst>
                    <a:ext uri="{FF2B5EF4-FFF2-40B4-BE49-F238E27FC236}">
                      <a16:creationId xmlns:a16="http://schemas.microsoft.com/office/drawing/2014/main" id="{6DE19E5C-020A-764D-8F6B-6BB09EA73317}"/>
                    </a:ext>
                  </a:extLst>
                </p:cNvPr>
                <p:cNvSpPr>
                  <a:spLocks noChangeArrowheads="1"/>
                </p:cNvSpPr>
                <p:nvPr/>
              </p:nvSpPr>
              <p:spPr bwMode="auto">
                <a:xfrm>
                  <a:off x="286" y="1549"/>
                  <a:ext cx="849"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Rectangle 184">
                  <a:extLst>
                    <a:ext uri="{FF2B5EF4-FFF2-40B4-BE49-F238E27FC236}">
                      <a16:creationId xmlns:a16="http://schemas.microsoft.com/office/drawing/2014/main" id="{3DF40025-F95F-CB4C-938D-A1646D4921BD}"/>
                    </a:ext>
                  </a:extLst>
                </p:cNvPr>
                <p:cNvSpPr>
                  <a:spLocks noChangeArrowheads="1"/>
                </p:cNvSpPr>
                <p:nvPr/>
              </p:nvSpPr>
              <p:spPr bwMode="auto">
                <a:xfrm>
                  <a:off x="873" y="1531"/>
                  <a:ext cx="239"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211" name="Rectangle 181">
                <a:extLst>
                  <a:ext uri="{FF2B5EF4-FFF2-40B4-BE49-F238E27FC236}">
                    <a16:creationId xmlns:a16="http://schemas.microsoft.com/office/drawing/2014/main" id="{C5D484DA-CF52-D04F-9108-C2A5AAA250C8}"/>
                  </a:ext>
                </a:extLst>
              </p:cNvPr>
              <p:cNvSpPr>
                <a:spLocks noChangeArrowheads="1"/>
              </p:cNvSpPr>
              <p:nvPr/>
            </p:nvSpPr>
            <p:spPr bwMode="auto">
              <a:xfrm>
                <a:off x="5696012" y="4211988"/>
                <a:ext cx="2968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21" name="Rectangle 181">
                <a:extLst>
                  <a:ext uri="{FF2B5EF4-FFF2-40B4-BE49-F238E27FC236}">
                    <a16:creationId xmlns:a16="http://schemas.microsoft.com/office/drawing/2014/main" id="{9A7A7B02-76C2-C24E-946A-4CBDBFE07A53}"/>
                  </a:ext>
                </a:extLst>
              </p:cNvPr>
              <p:cNvSpPr>
                <a:spLocks noChangeArrowheads="1"/>
              </p:cNvSpPr>
              <p:nvPr/>
            </p:nvSpPr>
            <p:spPr bwMode="auto">
              <a:xfrm>
                <a:off x="5433708" y="4194650"/>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cxnSp>
            <p:nvCxnSpPr>
              <p:cNvPr id="222" name="Straight Connector 221">
                <a:extLst>
                  <a:ext uri="{FF2B5EF4-FFF2-40B4-BE49-F238E27FC236}">
                    <a16:creationId xmlns:a16="http://schemas.microsoft.com/office/drawing/2014/main" id="{104E923B-AAA4-BF49-886D-0890ABD390AE}"/>
                  </a:ext>
                </a:extLst>
              </p:cNvPr>
              <p:cNvCxnSpPr>
                <a:cxnSpLocks/>
              </p:cNvCxnSpPr>
              <p:nvPr/>
            </p:nvCxnSpPr>
            <p:spPr>
              <a:xfrm>
                <a:off x="6001149" y="4228896"/>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096CE24-617A-E048-B706-AA2C9CEA0B54}"/>
                  </a:ext>
                </a:extLst>
              </p:cNvPr>
              <p:cNvCxnSpPr/>
              <p:nvPr/>
            </p:nvCxnSpPr>
            <p:spPr>
              <a:xfrm>
                <a:off x="5720650" y="4227184"/>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Rectangle 181">
                <a:extLst>
                  <a:ext uri="{FF2B5EF4-FFF2-40B4-BE49-F238E27FC236}">
                    <a16:creationId xmlns:a16="http://schemas.microsoft.com/office/drawing/2014/main" id="{00739E25-7377-104B-A6E7-E26BE236CB99}"/>
                  </a:ext>
                </a:extLst>
              </p:cNvPr>
              <p:cNvSpPr>
                <a:spLocks noChangeArrowheads="1"/>
              </p:cNvSpPr>
              <p:nvPr/>
            </p:nvSpPr>
            <p:spPr bwMode="auto">
              <a:xfrm>
                <a:off x="5149178" y="4198403"/>
                <a:ext cx="296863"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cxnSp>
            <p:nvCxnSpPr>
              <p:cNvPr id="225" name="Straight Connector 224">
                <a:extLst>
                  <a:ext uri="{FF2B5EF4-FFF2-40B4-BE49-F238E27FC236}">
                    <a16:creationId xmlns:a16="http://schemas.microsoft.com/office/drawing/2014/main" id="{FB902E57-4D34-7F49-80B6-6C4A1D5EB080}"/>
                  </a:ext>
                </a:extLst>
              </p:cNvPr>
              <p:cNvCxnSpPr/>
              <p:nvPr/>
            </p:nvCxnSpPr>
            <p:spPr>
              <a:xfrm>
                <a:off x="5418102" y="4226433"/>
                <a:ext cx="0" cy="25717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7" name="Slide Number Placeholder 5">
            <a:extLst>
              <a:ext uri="{FF2B5EF4-FFF2-40B4-BE49-F238E27FC236}">
                <a16:creationId xmlns:a16="http://schemas.microsoft.com/office/drawing/2014/main" id="{60581BF3-DA2A-CA4C-99A4-DD38B8148367}"/>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Application Layer: 2-</a:t>
            </a:r>
            <a:fld id="{C4204591-24BD-A542-B9D5-F8D8A88D2FEE}" type="slidenum">
              <a:rPr lang="en-US" smtClean="0"/>
              <a:pPr/>
              <a:t>14</a:t>
            </a:fld>
            <a:endParaRPr lang="en-US"/>
          </a:p>
        </p:txBody>
      </p:sp>
      <p:pic>
        <p:nvPicPr>
          <p:cNvPr id="20" name="Picture 19" descr="Logo&#10;&#10;Description automatically generated with medium confidence">
            <a:extLst>
              <a:ext uri="{FF2B5EF4-FFF2-40B4-BE49-F238E27FC236}">
                <a16:creationId xmlns:a16="http://schemas.microsoft.com/office/drawing/2014/main" id="{C71A39D3-23E1-42C5-2774-48B4697E102D}"/>
              </a:ext>
            </a:extLst>
          </p:cNvPr>
          <p:cNvPicPr>
            <a:picLocks noChangeAspect="1"/>
          </p:cNvPicPr>
          <p:nvPr/>
        </p:nvPicPr>
        <p:blipFill>
          <a:blip r:embed="rId5"/>
          <a:stretch>
            <a:fillRect/>
          </a:stretch>
        </p:blipFill>
        <p:spPr>
          <a:xfrm>
            <a:off x="3703652" y="2422862"/>
            <a:ext cx="401301" cy="553374"/>
          </a:xfrm>
          <a:prstGeom prst="rect">
            <a:avLst/>
          </a:prstGeom>
        </p:spPr>
      </p:pic>
      <p:pic>
        <p:nvPicPr>
          <p:cNvPr id="18" name="Picture 17" descr="Icon&#10;&#10;Description automatically generated">
            <a:extLst>
              <a:ext uri="{FF2B5EF4-FFF2-40B4-BE49-F238E27FC236}">
                <a16:creationId xmlns:a16="http://schemas.microsoft.com/office/drawing/2014/main" id="{D04C425A-439B-4CD6-6869-E9EE3D1F6373}"/>
              </a:ext>
            </a:extLst>
          </p:cNvPr>
          <p:cNvPicPr>
            <a:picLocks noChangeAspect="1"/>
          </p:cNvPicPr>
          <p:nvPr/>
        </p:nvPicPr>
        <p:blipFill>
          <a:blip r:embed="rId6"/>
          <a:stretch>
            <a:fillRect/>
          </a:stretch>
        </p:blipFill>
        <p:spPr>
          <a:xfrm>
            <a:off x="3681955" y="3154580"/>
            <a:ext cx="451829" cy="621665"/>
          </a:xfrm>
          <a:prstGeom prst="rect">
            <a:avLst/>
          </a:prstGeom>
        </p:spPr>
      </p:pic>
      <p:pic>
        <p:nvPicPr>
          <p:cNvPr id="19" name="Picture 18" descr="Icon&#10;&#10;Description automatically generated">
            <a:extLst>
              <a:ext uri="{FF2B5EF4-FFF2-40B4-BE49-F238E27FC236}">
                <a16:creationId xmlns:a16="http://schemas.microsoft.com/office/drawing/2014/main" id="{C094CD9A-32A2-C6AD-C10C-1539072C15D6}"/>
              </a:ext>
            </a:extLst>
          </p:cNvPr>
          <p:cNvPicPr>
            <a:picLocks noChangeAspect="1"/>
          </p:cNvPicPr>
          <p:nvPr/>
        </p:nvPicPr>
        <p:blipFill>
          <a:blip r:embed="rId7"/>
          <a:stretch>
            <a:fillRect/>
          </a:stretch>
        </p:blipFill>
        <p:spPr>
          <a:xfrm>
            <a:off x="3655899" y="3926006"/>
            <a:ext cx="505593" cy="695498"/>
          </a:xfrm>
          <a:prstGeom prst="rect">
            <a:avLst/>
          </a:prstGeom>
        </p:spPr>
      </p:pic>
      <p:pic>
        <p:nvPicPr>
          <p:cNvPr id="28" name="Picture 27" descr="Icon&#10;&#10;Description automatically generated">
            <a:extLst>
              <a:ext uri="{FF2B5EF4-FFF2-40B4-BE49-F238E27FC236}">
                <a16:creationId xmlns:a16="http://schemas.microsoft.com/office/drawing/2014/main" id="{173D185E-41AC-A488-12F0-6F458E236421}"/>
              </a:ext>
            </a:extLst>
          </p:cNvPr>
          <p:cNvPicPr>
            <a:picLocks noChangeAspect="1"/>
          </p:cNvPicPr>
          <p:nvPr/>
        </p:nvPicPr>
        <p:blipFill>
          <a:blip r:embed="rId6"/>
          <a:stretch>
            <a:fillRect/>
          </a:stretch>
        </p:blipFill>
        <p:spPr>
          <a:xfrm>
            <a:off x="9043303" y="3225239"/>
            <a:ext cx="451829" cy="621665"/>
          </a:xfrm>
          <a:prstGeom prst="rect">
            <a:avLst/>
          </a:prstGeom>
        </p:spPr>
      </p:pic>
      <p:pic>
        <p:nvPicPr>
          <p:cNvPr id="29" name="Picture 28" descr="Logo&#10;&#10;Description automatically generated with medium confidence">
            <a:extLst>
              <a:ext uri="{FF2B5EF4-FFF2-40B4-BE49-F238E27FC236}">
                <a16:creationId xmlns:a16="http://schemas.microsoft.com/office/drawing/2014/main" id="{DAE5997A-6335-A674-DD5F-6C3480538E23}"/>
              </a:ext>
            </a:extLst>
          </p:cNvPr>
          <p:cNvPicPr>
            <a:picLocks noChangeAspect="1"/>
          </p:cNvPicPr>
          <p:nvPr/>
        </p:nvPicPr>
        <p:blipFill>
          <a:blip r:embed="rId5"/>
          <a:stretch>
            <a:fillRect/>
          </a:stretch>
        </p:blipFill>
        <p:spPr>
          <a:xfrm>
            <a:off x="9066221" y="2509417"/>
            <a:ext cx="401301" cy="553374"/>
          </a:xfrm>
          <a:prstGeom prst="rect">
            <a:avLst/>
          </a:prstGeom>
        </p:spPr>
      </p:pic>
      <p:pic>
        <p:nvPicPr>
          <p:cNvPr id="30" name="Picture 29" descr="Icon&#10;&#10;Description automatically generated with low confidence">
            <a:extLst>
              <a:ext uri="{FF2B5EF4-FFF2-40B4-BE49-F238E27FC236}">
                <a16:creationId xmlns:a16="http://schemas.microsoft.com/office/drawing/2014/main" id="{7DDF0824-9437-DBE7-B0F5-931B58829807}"/>
              </a:ext>
            </a:extLst>
          </p:cNvPr>
          <p:cNvPicPr>
            <a:picLocks noChangeAspect="1"/>
          </p:cNvPicPr>
          <p:nvPr/>
        </p:nvPicPr>
        <p:blipFill>
          <a:blip r:embed="rId3"/>
          <a:stretch>
            <a:fillRect/>
          </a:stretch>
        </p:blipFill>
        <p:spPr>
          <a:xfrm>
            <a:off x="9081613" y="1739407"/>
            <a:ext cx="351909" cy="488275"/>
          </a:xfrm>
          <a:prstGeom prst="rect">
            <a:avLst/>
          </a:prstGeom>
        </p:spPr>
      </p:pic>
    </p:spTree>
    <p:extLst>
      <p:ext uri="{BB962C8B-B14F-4D97-AF65-F5344CB8AC3E}">
        <p14:creationId xmlns:p14="http://schemas.microsoft.com/office/powerpoint/2010/main" val="47758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9"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0078 -0.00023 L -0.00039 0.11343 " pathEditMode="relative" rAng="0" ptsTypes="AA">
                                      <p:cBhvr>
                                        <p:cTn id="18" dur="2000" fill="hold"/>
                                        <p:tgtEl>
                                          <p:spTgt spid="5"/>
                                        </p:tgtEl>
                                        <p:attrNameLst>
                                          <p:attrName>ppt_x</p:attrName>
                                          <p:attrName>ppt_y</p:attrName>
                                        </p:attrNameLst>
                                      </p:cBhvr>
                                      <p:rCtr x="-65" y="5671"/>
                                    </p:animMotion>
                                  </p:childTnLst>
                                </p:cTn>
                              </p:par>
                              <p:par>
                                <p:cTn id="19" presetID="9" presetClass="exit" presetSubtype="0" fill="hold" nodeType="withEffect">
                                  <p:stCondLst>
                                    <p:cond delay="0"/>
                                  </p:stCondLst>
                                  <p:childTnLst>
                                    <p:animEffect transition="out" filter="dissolve">
                                      <p:cBhvr>
                                        <p:cTn id="20" dur="500"/>
                                        <p:tgtEl>
                                          <p:spTgt spid="21"/>
                                        </p:tgtEl>
                                      </p:cBhvr>
                                    </p:animEffect>
                                    <p:set>
                                      <p:cBhvr>
                                        <p:cTn id="21" dur="1" fill="hold">
                                          <p:stCondLst>
                                            <p:cond delay="499"/>
                                          </p:stCondLst>
                                        </p:cTn>
                                        <p:tgtEl>
                                          <p:spTgt spid="21"/>
                                        </p:tgtEl>
                                        <p:attrNameLst>
                                          <p:attrName>style.visibility</p:attrName>
                                        </p:attrNameLst>
                                      </p:cBhvr>
                                      <p:to>
                                        <p:strVal val="hidden"/>
                                      </p:to>
                                    </p:set>
                                  </p:childTnLst>
                                </p:cTn>
                              </p:par>
                            </p:childTnLst>
                          </p:cTn>
                        </p:par>
                        <p:par>
                          <p:cTn id="22" fill="hold">
                            <p:stCondLst>
                              <p:cond delay="2000"/>
                            </p:stCondLst>
                            <p:childTnLst>
                              <p:par>
                                <p:cTn id="23" presetID="16" presetClass="entr" presetSubtype="26"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Horizontal)">
                                      <p:cBhvr>
                                        <p:cTn id="25" dur="500"/>
                                        <p:tgtEl>
                                          <p:spTgt spid="20"/>
                                        </p:tgtEl>
                                      </p:cBhvr>
                                    </p:animEffect>
                                  </p:childTnLst>
                                </p:cTn>
                              </p:par>
                            </p:childTnLst>
                          </p:cTn>
                        </p:par>
                        <p:par>
                          <p:cTn id="26" fill="hold">
                            <p:stCondLst>
                              <p:cond delay="2500"/>
                            </p:stCondLst>
                            <p:childTnLst>
                              <p:par>
                                <p:cTn id="27" presetID="1" presetClass="exit" presetSubtype="0" fill="hold" nodeType="after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0" presetClass="path" presetSubtype="0" accel="50000" decel="50000" fill="hold" nodeType="clickEffect">
                                  <p:stCondLst>
                                    <p:cond delay="0"/>
                                  </p:stCondLst>
                                  <p:childTnLst>
                                    <p:animMotion origin="layout" path="M -2.29167E-6 1.48148E-6 L -0.00026 0.11342 " pathEditMode="relative" rAng="0" ptsTypes="AA">
                                      <p:cBhvr>
                                        <p:cTn id="35" dur="2000" fill="hold"/>
                                        <p:tgtEl>
                                          <p:spTgt spid="20"/>
                                        </p:tgtEl>
                                        <p:attrNameLst>
                                          <p:attrName>ppt_x</p:attrName>
                                          <p:attrName>ppt_y</p:attrName>
                                        </p:attrNameLst>
                                      </p:cBhvr>
                                      <p:rCtr x="-13" y="5671"/>
                                    </p:animMotion>
                                  </p:childTnLst>
                                </p:cTn>
                              </p:par>
                              <p:par>
                                <p:cTn id="36" presetID="9" presetClass="exit" presetSubtype="0" fill="hold"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childTnLst>
                          </p:cTn>
                        </p:par>
                        <p:par>
                          <p:cTn id="39" fill="hold">
                            <p:stCondLst>
                              <p:cond delay="2000"/>
                            </p:stCondLst>
                            <p:childTnLst>
                              <p:par>
                                <p:cTn id="40" presetID="16" presetClass="entr" presetSubtype="26" fill="hold"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barn(inHorizontal)">
                                      <p:cBhvr>
                                        <p:cTn id="42" dur="500"/>
                                        <p:tgtEl>
                                          <p:spTgt spid="18"/>
                                        </p:tgtEl>
                                      </p:cBhvr>
                                    </p:animEffect>
                                  </p:childTnLst>
                                </p:cTn>
                              </p:par>
                            </p:childTnLst>
                          </p:cTn>
                        </p:par>
                        <p:par>
                          <p:cTn id="43" fill="hold">
                            <p:stCondLst>
                              <p:cond delay="2500"/>
                            </p:stCondLst>
                            <p:childTnLst>
                              <p:par>
                                <p:cTn id="44" presetID="1" presetClass="exit" presetSubtype="0" fill="hold" nodeType="afterEffect">
                                  <p:stCondLst>
                                    <p:cond delay="0"/>
                                  </p:stCondLst>
                                  <p:childTnLst>
                                    <p:set>
                                      <p:cBhvr>
                                        <p:cTn id="45" dur="1" fill="hold">
                                          <p:stCondLst>
                                            <p:cond delay="0"/>
                                          </p:stCondLst>
                                        </p:cTn>
                                        <p:tgtEl>
                                          <p:spTgt spid="20"/>
                                        </p:tgtEl>
                                        <p:attrNameLst>
                                          <p:attrName>style.visibility</p:attrName>
                                        </p:attrNameLst>
                                      </p:cBhvr>
                                      <p:to>
                                        <p:strVal val="hidden"/>
                                      </p:to>
                                    </p:set>
                                  </p:childTnLst>
                                </p:cTn>
                              </p:par>
                              <p:par>
                                <p:cTn id="46" presetID="9"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dissolv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0.00013 0.00857 L 0.00013 0.12014 " pathEditMode="relative" rAng="0" ptsTypes="AA">
                                      <p:cBhvr>
                                        <p:cTn id="52" dur="2000" fill="hold"/>
                                        <p:tgtEl>
                                          <p:spTgt spid="18"/>
                                        </p:tgtEl>
                                        <p:attrNameLst>
                                          <p:attrName>ppt_x</p:attrName>
                                          <p:attrName>ppt_y</p:attrName>
                                        </p:attrNameLst>
                                      </p:cBhvr>
                                      <p:rCtr x="0" y="5579"/>
                                    </p:animMotion>
                                  </p:childTnLst>
                                </p:cTn>
                              </p:par>
                              <p:par>
                                <p:cTn id="53" presetID="9" presetClass="exit" presetSubtype="0" fill="hold" nodeType="withEffect">
                                  <p:stCondLst>
                                    <p:cond delay="0"/>
                                  </p:stCondLst>
                                  <p:childTnLst>
                                    <p:animEffect transition="out" filter="dissolv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childTnLst>
                          </p:cTn>
                        </p:par>
                        <p:par>
                          <p:cTn id="56" fill="hold">
                            <p:stCondLst>
                              <p:cond delay="2000"/>
                            </p:stCondLst>
                            <p:childTnLst>
                              <p:par>
                                <p:cTn id="57" presetID="16" presetClass="entr" presetSubtype="26"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barn(inHorizontal)">
                                      <p:cBhvr>
                                        <p:cTn id="59" dur="500"/>
                                        <p:tgtEl>
                                          <p:spTgt spid="19"/>
                                        </p:tgtEl>
                                      </p:cBhvr>
                                    </p:animEffect>
                                  </p:childTnLst>
                                </p:cTn>
                              </p:par>
                            </p:childTnLst>
                          </p:cTn>
                        </p:par>
                        <p:par>
                          <p:cTn id="60" fill="hold">
                            <p:stCondLst>
                              <p:cond delay="2500"/>
                            </p:stCondLst>
                            <p:childTnLst>
                              <p:par>
                                <p:cTn id="61" presetID="1" presetClass="exit" presetSubtype="0" fill="hold" nodeType="afterEffect">
                                  <p:stCondLst>
                                    <p:cond delay="0"/>
                                  </p:stCondLst>
                                  <p:childTnLst>
                                    <p:set>
                                      <p:cBhvr>
                                        <p:cTn id="62" dur="1" fill="hold">
                                          <p:stCondLst>
                                            <p:cond delay="0"/>
                                          </p:stCondLst>
                                        </p:cTn>
                                        <p:tgtEl>
                                          <p:spTgt spid="18"/>
                                        </p:tgtEl>
                                        <p:attrNameLst>
                                          <p:attrName>style.visibility</p:attrName>
                                        </p:attrNameLst>
                                      </p:cBhvr>
                                      <p:to>
                                        <p:strVal val="hidden"/>
                                      </p:to>
                                    </p:set>
                                  </p:childTnLst>
                                </p:cTn>
                              </p:par>
                              <p:par>
                                <p:cTn id="63" presetID="9"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dissolve">
                                      <p:cBhvr>
                                        <p:cTn id="65" dur="500"/>
                                        <p:tgtEl>
                                          <p:spTgt spid="2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wipe(left)">
                                      <p:cBhvr>
                                        <p:cTn id="70" dur="500"/>
                                        <p:tgtEl>
                                          <p:spTgt spid="165"/>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9"/>
                                        </p:tgtEl>
                                        <p:attrNameLst>
                                          <p:attrName>style.visibility</p:attrName>
                                        </p:attrNameLst>
                                      </p:cBhvr>
                                      <p:to>
                                        <p:strVal val="visible"/>
                                      </p:to>
                                    </p:set>
                                    <p:animEffect transition="in" filter="wipe(down)">
                                      <p:cBhvr>
                                        <p:cTn id="74" dur="500"/>
                                        <p:tgtEl>
                                          <p:spTgt spid="9"/>
                                        </p:tgtEl>
                                      </p:cBhvr>
                                    </p:animEffect>
                                  </p:childTnLst>
                                </p:cTn>
                              </p:par>
                              <p:par>
                                <p:cTn id="75" presetID="9" presetClass="exit" presetSubtype="0" fill="hold" nodeType="withEffect">
                                  <p:stCondLst>
                                    <p:cond delay="0"/>
                                  </p:stCondLst>
                                  <p:childTnLst>
                                    <p:animEffect transition="out" filter="dissolve">
                                      <p:cBhvr>
                                        <p:cTn id="76" dur="500"/>
                                        <p:tgtEl>
                                          <p:spTgt spid="27"/>
                                        </p:tgtEl>
                                      </p:cBhvr>
                                    </p:animEffect>
                                    <p:set>
                                      <p:cBhvr>
                                        <p:cTn id="77" dur="1" fill="hold">
                                          <p:stCondLst>
                                            <p:cond delay="499"/>
                                          </p:stCondLst>
                                        </p:cTn>
                                        <p:tgtEl>
                                          <p:spTgt spid="27"/>
                                        </p:tgtEl>
                                        <p:attrNameLst>
                                          <p:attrName>style.visibility</p:attrName>
                                        </p:attrNameLst>
                                      </p:cBhvr>
                                      <p:to>
                                        <p:strVal val="hidden"/>
                                      </p:to>
                                    </p:set>
                                  </p:childTnLst>
                                </p:cTn>
                              </p:par>
                              <p:par>
                                <p:cTn id="78" presetID="0" presetClass="path" presetSubtype="0" accel="50000" decel="50000" fill="hold" nodeType="withEffect">
                                  <p:stCondLst>
                                    <p:cond delay="0"/>
                                  </p:stCondLst>
                                  <p:childTnLst>
                                    <p:animMotion origin="layout" path="M 0.00013 0.05416 L 0.05183 0.11296 L 0.30365 0.11296 L 0.43998 0.00324 " pathEditMode="relative" rAng="0" ptsTypes="AAAA">
                                      <p:cBhvr>
                                        <p:cTn id="79" dur="2000" fill="hold"/>
                                        <p:tgtEl>
                                          <p:spTgt spid="19"/>
                                        </p:tgtEl>
                                        <p:attrNameLst>
                                          <p:attrName>ppt_x</p:attrName>
                                          <p:attrName>ppt_y</p:attrName>
                                        </p:attrNameLst>
                                      </p:cBhvr>
                                      <p:rCtr x="21992" y="394"/>
                                    </p:animMotion>
                                  </p:childTnLst>
                                </p:cTn>
                              </p:par>
                            </p:childTnLst>
                          </p:cTn>
                        </p:par>
                        <p:par>
                          <p:cTn id="80" fill="hold">
                            <p:stCondLst>
                              <p:cond delay="2500"/>
                            </p:stCondLst>
                            <p:childTnLst>
                              <p:par>
                                <p:cTn id="81" presetID="9" presetClass="entr" presetSubtype="0"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dissolve">
                                      <p:cBhvr>
                                        <p:cTn id="83" dur="500"/>
                                        <p:tgtEl>
                                          <p:spTgt spid="28"/>
                                        </p:tgtEl>
                                      </p:cBhvr>
                                    </p:animEffect>
                                  </p:childTnLst>
                                </p:cTn>
                              </p:par>
                            </p:childTnLst>
                          </p:cTn>
                        </p:par>
                        <p:par>
                          <p:cTn id="84" fill="hold">
                            <p:stCondLst>
                              <p:cond delay="3000"/>
                            </p:stCondLst>
                            <p:childTnLst>
                              <p:par>
                                <p:cTn id="85" presetID="9" presetClass="entr" presetSubtype="0" fill="hold" nodeType="after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dissolve">
                                      <p:cBhvr>
                                        <p:cTn id="87" dur="500"/>
                                        <p:tgtEl>
                                          <p:spTgt spid="29"/>
                                        </p:tgtEl>
                                      </p:cBhvr>
                                    </p:animEffect>
                                  </p:childTnLst>
                                </p:cTn>
                              </p:par>
                            </p:childTnLst>
                          </p:cTn>
                        </p:par>
                        <p:par>
                          <p:cTn id="88" fill="hold">
                            <p:stCondLst>
                              <p:cond delay="3500"/>
                            </p:stCondLst>
                            <p:childTnLst>
                              <p:par>
                                <p:cTn id="89" presetID="9" presetClass="entr" presetSubtype="0" fill="hold"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dissolve">
                                      <p:cBhvr>
                                        <p:cTn id="9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6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Common Layers in Today’s Networks</a:t>
            </a:r>
            <a:endParaRPr lang="en-US" sz="4400"/>
          </a:p>
        </p:txBody>
      </p:sp>
      <p:sp>
        <p:nvSpPr>
          <p:cNvPr id="5" name="Rectangle 4">
            <a:extLst>
              <a:ext uri="{FF2B5EF4-FFF2-40B4-BE49-F238E27FC236}">
                <a16:creationId xmlns:a16="http://schemas.microsoft.com/office/drawing/2014/main" id="{1470EB35-0060-9E4A-03D1-85223569E407}"/>
              </a:ext>
            </a:extLst>
          </p:cNvPr>
          <p:cNvSpPr>
            <a:spLocks noChangeArrowheads="1"/>
          </p:cNvSpPr>
          <p:nvPr/>
        </p:nvSpPr>
        <p:spPr bwMode="auto">
          <a:xfrm>
            <a:off x="528248" y="2043556"/>
            <a:ext cx="1803916" cy="502156"/>
          </a:xfrm>
          <a:prstGeom prst="rect">
            <a:avLst/>
          </a:prstGeom>
          <a:solidFill>
            <a:srgbClr val="FFFFCC"/>
          </a:solidFill>
          <a:ln w="25400">
            <a:solidFill>
              <a:schemeClr val="tx1"/>
            </a:solidFill>
            <a:miter lim="800000"/>
            <a:headEnd/>
            <a:tailEnd/>
          </a:ln>
        </p:spPr>
        <p:txBody>
          <a:bodyPr wrap="none" anchor="ctr"/>
          <a:lstStyle/>
          <a:p>
            <a:endParaRPr lang="en-US"/>
          </a:p>
        </p:txBody>
      </p:sp>
      <p:sp>
        <p:nvSpPr>
          <p:cNvPr id="6" name="Text Box 5">
            <a:extLst>
              <a:ext uri="{FF2B5EF4-FFF2-40B4-BE49-F238E27FC236}">
                <a16:creationId xmlns:a16="http://schemas.microsoft.com/office/drawing/2014/main" id="{CD6BC2DD-BF46-0C23-727D-B5D50749AB8B}"/>
              </a:ext>
            </a:extLst>
          </p:cNvPr>
          <p:cNvSpPr txBox="1">
            <a:spLocks noChangeArrowheads="1"/>
          </p:cNvSpPr>
          <p:nvPr/>
        </p:nvSpPr>
        <p:spPr bwMode="auto">
          <a:xfrm>
            <a:off x="624677" y="2022634"/>
            <a:ext cx="1982809"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Application</a:t>
            </a:r>
          </a:p>
        </p:txBody>
      </p:sp>
      <p:sp>
        <p:nvSpPr>
          <p:cNvPr id="7" name="Rectangle 6">
            <a:extLst>
              <a:ext uri="{FF2B5EF4-FFF2-40B4-BE49-F238E27FC236}">
                <a16:creationId xmlns:a16="http://schemas.microsoft.com/office/drawing/2014/main" id="{1ECF6778-42AA-1CEF-FD0A-4BF72AB244AA}"/>
              </a:ext>
            </a:extLst>
          </p:cNvPr>
          <p:cNvSpPr>
            <a:spLocks noChangeArrowheads="1"/>
          </p:cNvSpPr>
          <p:nvPr/>
        </p:nvSpPr>
        <p:spPr bwMode="auto">
          <a:xfrm>
            <a:off x="528248" y="2545713"/>
            <a:ext cx="1803916" cy="502156"/>
          </a:xfrm>
          <a:prstGeom prst="rect">
            <a:avLst/>
          </a:prstGeom>
          <a:solidFill>
            <a:srgbClr val="FFFFCC"/>
          </a:solidFill>
          <a:ln w="25400">
            <a:solidFill>
              <a:schemeClr val="tx1"/>
            </a:solidFill>
            <a:miter lim="800000"/>
            <a:headEnd/>
            <a:tailEnd/>
          </a:ln>
        </p:spPr>
        <p:txBody>
          <a:bodyPr wrap="none" anchor="ctr"/>
          <a:lstStyle/>
          <a:p>
            <a:endParaRPr lang="en-US"/>
          </a:p>
        </p:txBody>
      </p:sp>
      <p:sp>
        <p:nvSpPr>
          <p:cNvPr id="32" name="Text Box 7">
            <a:extLst>
              <a:ext uri="{FF2B5EF4-FFF2-40B4-BE49-F238E27FC236}">
                <a16:creationId xmlns:a16="http://schemas.microsoft.com/office/drawing/2014/main" id="{05B38E0D-1285-FF47-FC75-227710C4AEE4}"/>
              </a:ext>
            </a:extLst>
          </p:cNvPr>
          <p:cNvSpPr txBox="1">
            <a:spLocks noChangeArrowheads="1"/>
          </p:cNvSpPr>
          <p:nvPr/>
        </p:nvSpPr>
        <p:spPr bwMode="auto">
          <a:xfrm>
            <a:off x="759274" y="2524791"/>
            <a:ext cx="1733701"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Transport</a:t>
            </a:r>
          </a:p>
        </p:txBody>
      </p:sp>
      <p:sp>
        <p:nvSpPr>
          <p:cNvPr id="33" name="Rectangle 8">
            <a:extLst>
              <a:ext uri="{FF2B5EF4-FFF2-40B4-BE49-F238E27FC236}">
                <a16:creationId xmlns:a16="http://schemas.microsoft.com/office/drawing/2014/main" id="{51E2E9D5-4B4D-56FB-3B30-8FF752F9D0FC}"/>
              </a:ext>
            </a:extLst>
          </p:cNvPr>
          <p:cNvSpPr>
            <a:spLocks noChangeArrowheads="1"/>
          </p:cNvSpPr>
          <p:nvPr/>
        </p:nvSpPr>
        <p:spPr bwMode="auto">
          <a:xfrm>
            <a:off x="528248" y="3047869"/>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34" name="Text Box 9">
            <a:extLst>
              <a:ext uri="{FF2B5EF4-FFF2-40B4-BE49-F238E27FC236}">
                <a16:creationId xmlns:a16="http://schemas.microsoft.com/office/drawing/2014/main" id="{9B98E3A9-35AC-5644-05B0-98D27FDEDEB9}"/>
              </a:ext>
            </a:extLst>
          </p:cNvPr>
          <p:cNvSpPr txBox="1">
            <a:spLocks noChangeArrowheads="1"/>
          </p:cNvSpPr>
          <p:nvPr/>
        </p:nvSpPr>
        <p:spPr bwMode="auto">
          <a:xfrm>
            <a:off x="759274" y="3026947"/>
            <a:ext cx="1500666"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Network</a:t>
            </a:r>
          </a:p>
        </p:txBody>
      </p:sp>
      <p:sp>
        <p:nvSpPr>
          <p:cNvPr id="35" name="Rectangle 10">
            <a:extLst>
              <a:ext uri="{FF2B5EF4-FFF2-40B4-BE49-F238E27FC236}">
                <a16:creationId xmlns:a16="http://schemas.microsoft.com/office/drawing/2014/main" id="{439149A3-AFFD-C6BE-6529-23BC256D5D09}"/>
              </a:ext>
            </a:extLst>
          </p:cNvPr>
          <p:cNvSpPr>
            <a:spLocks noChangeArrowheads="1"/>
          </p:cNvSpPr>
          <p:nvPr/>
        </p:nvSpPr>
        <p:spPr bwMode="auto">
          <a:xfrm>
            <a:off x="528248" y="3550026"/>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36" name="Text Box 11">
            <a:extLst>
              <a:ext uri="{FF2B5EF4-FFF2-40B4-BE49-F238E27FC236}">
                <a16:creationId xmlns:a16="http://schemas.microsoft.com/office/drawing/2014/main" id="{16E0FFF2-A212-246A-C825-34D2B0EC35A4}"/>
              </a:ext>
            </a:extLst>
          </p:cNvPr>
          <p:cNvSpPr txBox="1">
            <a:spLocks noChangeArrowheads="1"/>
          </p:cNvSpPr>
          <p:nvPr/>
        </p:nvSpPr>
        <p:spPr bwMode="auto">
          <a:xfrm>
            <a:off x="759275" y="3529104"/>
            <a:ext cx="1252246" cy="400101"/>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Data link</a:t>
            </a:r>
          </a:p>
        </p:txBody>
      </p:sp>
      <p:sp>
        <p:nvSpPr>
          <p:cNvPr id="37" name="Rectangle 12">
            <a:extLst>
              <a:ext uri="{FF2B5EF4-FFF2-40B4-BE49-F238E27FC236}">
                <a16:creationId xmlns:a16="http://schemas.microsoft.com/office/drawing/2014/main" id="{2E465BB6-50F0-2E35-27DC-5B1F6E3A8DA7}"/>
              </a:ext>
            </a:extLst>
          </p:cNvPr>
          <p:cNvSpPr>
            <a:spLocks noChangeArrowheads="1"/>
          </p:cNvSpPr>
          <p:nvPr/>
        </p:nvSpPr>
        <p:spPr bwMode="auto">
          <a:xfrm>
            <a:off x="9311751" y="2043556"/>
            <a:ext cx="1803916" cy="502156"/>
          </a:xfrm>
          <a:prstGeom prst="rect">
            <a:avLst/>
          </a:prstGeom>
          <a:solidFill>
            <a:srgbClr val="FFFFCC"/>
          </a:solidFill>
          <a:ln w="25400">
            <a:solidFill>
              <a:schemeClr val="tx1"/>
            </a:solidFill>
            <a:miter lim="800000"/>
            <a:headEnd/>
            <a:tailEnd/>
          </a:ln>
        </p:spPr>
        <p:txBody>
          <a:bodyPr wrap="none" anchor="ctr"/>
          <a:lstStyle/>
          <a:p>
            <a:endParaRPr lang="en-US"/>
          </a:p>
        </p:txBody>
      </p:sp>
      <p:sp>
        <p:nvSpPr>
          <p:cNvPr id="38" name="Text Box 13">
            <a:extLst>
              <a:ext uri="{FF2B5EF4-FFF2-40B4-BE49-F238E27FC236}">
                <a16:creationId xmlns:a16="http://schemas.microsoft.com/office/drawing/2014/main" id="{2283CB24-8A05-D6EE-94FB-CE362C3BE750}"/>
              </a:ext>
            </a:extLst>
          </p:cNvPr>
          <p:cNvSpPr txBox="1">
            <a:spLocks noChangeArrowheads="1"/>
          </p:cNvSpPr>
          <p:nvPr/>
        </p:nvSpPr>
        <p:spPr bwMode="auto">
          <a:xfrm>
            <a:off x="9408180" y="2022634"/>
            <a:ext cx="1982809"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Application</a:t>
            </a:r>
          </a:p>
        </p:txBody>
      </p:sp>
      <p:sp>
        <p:nvSpPr>
          <p:cNvPr id="39" name="Rectangle 14">
            <a:extLst>
              <a:ext uri="{FF2B5EF4-FFF2-40B4-BE49-F238E27FC236}">
                <a16:creationId xmlns:a16="http://schemas.microsoft.com/office/drawing/2014/main" id="{0BFD53DE-334C-ADB3-3605-AA10B2078271}"/>
              </a:ext>
            </a:extLst>
          </p:cNvPr>
          <p:cNvSpPr>
            <a:spLocks noChangeArrowheads="1"/>
          </p:cNvSpPr>
          <p:nvPr/>
        </p:nvSpPr>
        <p:spPr bwMode="auto">
          <a:xfrm>
            <a:off x="9311751" y="2545713"/>
            <a:ext cx="1803916" cy="502156"/>
          </a:xfrm>
          <a:prstGeom prst="rect">
            <a:avLst/>
          </a:prstGeom>
          <a:solidFill>
            <a:srgbClr val="FFFFCC"/>
          </a:solidFill>
          <a:ln w="25400">
            <a:solidFill>
              <a:schemeClr val="tx1"/>
            </a:solidFill>
            <a:miter lim="800000"/>
            <a:headEnd/>
            <a:tailEnd/>
          </a:ln>
        </p:spPr>
        <p:txBody>
          <a:bodyPr wrap="none" anchor="ctr"/>
          <a:lstStyle/>
          <a:p>
            <a:endParaRPr lang="en-US"/>
          </a:p>
        </p:txBody>
      </p:sp>
      <p:sp>
        <p:nvSpPr>
          <p:cNvPr id="40" name="Text Box 15">
            <a:extLst>
              <a:ext uri="{FF2B5EF4-FFF2-40B4-BE49-F238E27FC236}">
                <a16:creationId xmlns:a16="http://schemas.microsoft.com/office/drawing/2014/main" id="{3F35FB14-F7A8-7696-6F91-EB014BF3E832}"/>
              </a:ext>
            </a:extLst>
          </p:cNvPr>
          <p:cNvSpPr txBox="1">
            <a:spLocks noChangeArrowheads="1"/>
          </p:cNvSpPr>
          <p:nvPr/>
        </p:nvSpPr>
        <p:spPr bwMode="auto">
          <a:xfrm>
            <a:off x="9542777" y="2524791"/>
            <a:ext cx="1733701"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Transport</a:t>
            </a:r>
          </a:p>
        </p:txBody>
      </p:sp>
      <p:sp>
        <p:nvSpPr>
          <p:cNvPr id="41" name="Rectangle 16">
            <a:extLst>
              <a:ext uri="{FF2B5EF4-FFF2-40B4-BE49-F238E27FC236}">
                <a16:creationId xmlns:a16="http://schemas.microsoft.com/office/drawing/2014/main" id="{5DFEDCA2-7831-A333-0E6A-AF2DEAFF816E}"/>
              </a:ext>
            </a:extLst>
          </p:cNvPr>
          <p:cNvSpPr>
            <a:spLocks noChangeArrowheads="1"/>
          </p:cNvSpPr>
          <p:nvPr/>
        </p:nvSpPr>
        <p:spPr bwMode="auto">
          <a:xfrm>
            <a:off x="9311751" y="3047869"/>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42" name="Text Box 17">
            <a:extLst>
              <a:ext uri="{FF2B5EF4-FFF2-40B4-BE49-F238E27FC236}">
                <a16:creationId xmlns:a16="http://schemas.microsoft.com/office/drawing/2014/main" id="{12D477C6-40A0-30B2-4A55-189CBA600A48}"/>
              </a:ext>
            </a:extLst>
          </p:cNvPr>
          <p:cNvSpPr txBox="1">
            <a:spLocks noChangeArrowheads="1"/>
          </p:cNvSpPr>
          <p:nvPr/>
        </p:nvSpPr>
        <p:spPr bwMode="auto">
          <a:xfrm>
            <a:off x="9542777" y="3026947"/>
            <a:ext cx="1500666"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Network</a:t>
            </a:r>
          </a:p>
        </p:txBody>
      </p:sp>
      <p:sp>
        <p:nvSpPr>
          <p:cNvPr id="43" name="Rectangle 18">
            <a:extLst>
              <a:ext uri="{FF2B5EF4-FFF2-40B4-BE49-F238E27FC236}">
                <a16:creationId xmlns:a16="http://schemas.microsoft.com/office/drawing/2014/main" id="{3C1713E3-ACB5-1A73-6D26-7C0C72440CE7}"/>
              </a:ext>
            </a:extLst>
          </p:cNvPr>
          <p:cNvSpPr>
            <a:spLocks noChangeArrowheads="1"/>
          </p:cNvSpPr>
          <p:nvPr/>
        </p:nvSpPr>
        <p:spPr bwMode="auto">
          <a:xfrm>
            <a:off x="9311751" y="3550026"/>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44" name="Text Box 19">
            <a:extLst>
              <a:ext uri="{FF2B5EF4-FFF2-40B4-BE49-F238E27FC236}">
                <a16:creationId xmlns:a16="http://schemas.microsoft.com/office/drawing/2014/main" id="{0C0C4F89-0A0F-B8FF-D704-1CBFDEAEE5DE}"/>
              </a:ext>
            </a:extLst>
          </p:cNvPr>
          <p:cNvSpPr txBox="1">
            <a:spLocks noChangeArrowheads="1"/>
          </p:cNvSpPr>
          <p:nvPr/>
        </p:nvSpPr>
        <p:spPr bwMode="auto">
          <a:xfrm>
            <a:off x="9542779" y="3529104"/>
            <a:ext cx="1252246" cy="400101"/>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Data link</a:t>
            </a:r>
          </a:p>
        </p:txBody>
      </p:sp>
      <p:sp>
        <p:nvSpPr>
          <p:cNvPr id="45" name="Rectangle 20">
            <a:extLst>
              <a:ext uri="{FF2B5EF4-FFF2-40B4-BE49-F238E27FC236}">
                <a16:creationId xmlns:a16="http://schemas.microsoft.com/office/drawing/2014/main" id="{13ABF773-AC5B-B5DC-99D2-966A4A7895AB}"/>
              </a:ext>
            </a:extLst>
          </p:cNvPr>
          <p:cNvSpPr>
            <a:spLocks noChangeArrowheads="1"/>
          </p:cNvSpPr>
          <p:nvPr/>
        </p:nvSpPr>
        <p:spPr bwMode="auto">
          <a:xfrm>
            <a:off x="6350531" y="3047869"/>
            <a:ext cx="164017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46" name="Text Box 21">
            <a:extLst>
              <a:ext uri="{FF2B5EF4-FFF2-40B4-BE49-F238E27FC236}">
                <a16:creationId xmlns:a16="http://schemas.microsoft.com/office/drawing/2014/main" id="{C593035B-0601-8AB2-1C75-16D30DD4A812}"/>
              </a:ext>
            </a:extLst>
          </p:cNvPr>
          <p:cNvSpPr txBox="1">
            <a:spLocks noChangeArrowheads="1"/>
          </p:cNvSpPr>
          <p:nvPr/>
        </p:nvSpPr>
        <p:spPr bwMode="auto">
          <a:xfrm>
            <a:off x="6579546" y="3026947"/>
            <a:ext cx="1500666" cy="523080"/>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Network</a:t>
            </a:r>
          </a:p>
        </p:txBody>
      </p:sp>
      <p:sp>
        <p:nvSpPr>
          <p:cNvPr id="47" name="Rectangle 22">
            <a:extLst>
              <a:ext uri="{FF2B5EF4-FFF2-40B4-BE49-F238E27FC236}">
                <a16:creationId xmlns:a16="http://schemas.microsoft.com/office/drawing/2014/main" id="{15CADEA7-4E44-FEE4-4E52-312B1DB48E76}"/>
              </a:ext>
            </a:extLst>
          </p:cNvPr>
          <p:cNvSpPr>
            <a:spLocks noChangeArrowheads="1"/>
          </p:cNvSpPr>
          <p:nvPr/>
        </p:nvSpPr>
        <p:spPr bwMode="auto">
          <a:xfrm>
            <a:off x="6350531" y="3550026"/>
            <a:ext cx="164017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48" name="Text Box 23">
            <a:extLst>
              <a:ext uri="{FF2B5EF4-FFF2-40B4-BE49-F238E27FC236}">
                <a16:creationId xmlns:a16="http://schemas.microsoft.com/office/drawing/2014/main" id="{4F289BB1-5E97-CBEB-592D-48DD1C200541}"/>
              </a:ext>
            </a:extLst>
          </p:cNvPr>
          <p:cNvSpPr txBox="1">
            <a:spLocks noChangeArrowheads="1"/>
          </p:cNvSpPr>
          <p:nvPr/>
        </p:nvSpPr>
        <p:spPr bwMode="auto">
          <a:xfrm>
            <a:off x="6579548" y="3529104"/>
            <a:ext cx="1252246" cy="400101"/>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Data link</a:t>
            </a:r>
          </a:p>
        </p:txBody>
      </p:sp>
      <p:cxnSp>
        <p:nvCxnSpPr>
          <p:cNvPr id="49" name="AutoShape 26">
            <a:extLst>
              <a:ext uri="{FF2B5EF4-FFF2-40B4-BE49-F238E27FC236}">
                <a16:creationId xmlns:a16="http://schemas.microsoft.com/office/drawing/2014/main" id="{D0339E8B-5A52-4E2D-C01C-098995F79D43}"/>
              </a:ext>
            </a:extLst>
          </p:cNvPr>
          <p:cNvCxnSpPr>
            <a:cxnSpLocks noChangeShapeType="1"/>
            <a:stCxn id="35" idx="3"/>
            <a:endCxn id="28" idx="1"/>
          </p:cNvCxnSpPr>
          <p:nvPr/>
        </p:nvCxnSpPr>
        <p:spPr bwMode="auto">
          <a:xfrm>
            <a:off x="2332164" y="3801104"/>
            <a:ext cx="1183425" cy="4835"/>
          </a:xfrm>
          <a:prstGeom prst="straightConnector1">
            <a:avLst/>
          </a:prstGeom>
          <a:noFill/>
          <a:ln w="19050">
            <a:solidFill>
              <a:schemeClr val="tx1"/>
            </a:solidFill>
            <a:prstDash val="sysDot"/>
            <a:round/>
            <a:headEnd type="triangle" w="med" len="med"/>
            <a:tailEnd type="triangle" w="med" len="med"/>
          </a:ln>
        </p:spPr>
      </p:cxnSp>
      <p:cxnSp>
        <p:nvCxnSpPr>
          <p:cNvPr id="50" name="AutoShape 27">
            <a:extLst>
              <a:ext uri="{FF2B5EF4-FFF2-40B4-BE49-F238E27FC236}">
                <a16:creationId xmlns:a16="http://schemas.microsoft.com/office/drawing/2014/main" id="{2AC283B5-7FA7-F071-49A2-394597F1E92B}"/>
              </a:ext>
            </a:extLst>
          </p:cNvPr>
          <p:cNvCxnSpPr>
            <a:cxnSpLocks noChangeShapeType="1"/>
            <a:stCxn id="33" idx="3"/>
            <a:endCxn id="45" idx="1"/>
          </p:cNvCxnSpPr>
          <p:nvPr/>
        </p:nvCxnSpPr>
        <p:spPr bwMode="auto">
          <a:xfrm>
            <a:off x="2332164" y="3298947"/>
            <a:ext cx="4018367" cy="0"/>
          </a:xfrm>
          <a:prstGeom prst="straightConnector1">
            <a:avLst/>
          </a:prstGeom>
          <a:noFill/>
          <a:ln w="19050">
            <a:solidFill>
              <a:schemeClr val="tx1"/>
            </a:solidFill>
            <a:prstDash val="sysDot"/>
            <a:round/>
            <a:headEnd type="triangle" w="med" len="med"/>
            <a:tailEnd type="triangle" w="med" len="med"/>
          </a:ln>
        </p:spPr>
      </p:cxnSp>
      <p:cxnSp>
        <p:nvCxnSpPr>
          <p:cNvPr id="51" name="AutoShape 28">
            <a:extLst>
              <a:ext uri="{FF2B5EF4-FFF2-40B4-BE49-F238E27FC236}">
                <a16:creationId xmlns:a16="http://schemas.microsoft.com/office/drawing/2014/main" id="{60060F16-BBD6-088D-0C4D-76FDEAAF2A8B}"/>
              </a:ext>
            </a:extLst>
          </p:cNvPr>
          <p:cNvCxnSpPr>
            <a:cxnSpLocks noChangeShapeType="1"/>
            <a:stCxn id="47" idx="3"/>
            <a:endCxn id="43" idx="1"/>
          </p:cNvCxnSpPr>
          <p:nvPr/>
        </p:nvCxnSpPr>
        <p:spPr bwMode="auto">
          <a:xfrm>
            <a:off x="7990707" y="3801104"/>
            <a:ext cx="1321044" cy="0"/>
          </a:xfrm>
          <a:prstGeom prst="straightConnector1">
            <a:avLst/>
          </a:prstGeom>
          <a:noFill/>
          <a:ln w="19050">
            <a:solidFill>
              <a:schemeClr val="tx1"/>
            </a:solidFill>
            <a:prstDash val="sysDot"/>
            <a:round/>
            <a:headEnd type="triangle" w="med" len="med"/>
            <a:tailEnd type="triangle" w="med" len="med"/>
          </a:ln>
        </p:spPr>
      </p:cxnSp>
      <p:cxnSp>
        <p:nvCxnSpPr>
          <p:cNvPr id="52" name="AutoShape 29">
            <a:extLst>
              <a:ext uri="{FF2B5EF4-FFF2-40B4-BE49-F238E27FC236}">
                <a16:creationId xmlns:a16="http://schemas.microsoft.com/office/drawing/2014/main" id="{FCB7CB81-FB0B-1345-6298-FEE29ACE5904}"/>
              </a:ext>
            </a:extLst>
          </p:cNvPr>
          <p:cNvCxnSpPr>
            <a:cxnSpLocks noChangeShapeType="1"/>
            <a:stCxn id="45" idx="3"/>
            <a:endCxn id="41" idx="1"/>
          </p:cNvCxnSpPr>
          <p:nvPr/>
        </p:nvCxnSpPr>
        <p:spPr bwMode="auto">
          <a:xfrm>
            <a:off x="7990707" y="3298947"/>
            <a:ext cx="1321044" cy="0"/>
          </a:xfrm>
          <a:prstGeom prst="straightConnector1">
            <a:avLst/>
          </a:prstGeom>
          <a:noFill/>
          <a:ln w="19050">
            <a:solidFill>
              <a:schemeClr val="tx1"/>
            </a:solidFill>
            <a:prstDash val="sysDot"/>
            <a:round/>
            <a:headEnd type="triangle" w="med" len="med"/>
            <a:tailEnd type="triangle" w="med" len="med"/>
          </a:ln>
        </p:spPr>
      </p:cxnSp>
      <p:cxnSp>
        <p:nvCxnSpPr>
          <p:cNvPr id="53" name="AutoShape 30">
            <a:extLst>
              <a:ext uri="{FF2B5EF4-FFF2-40B4-BE49-F238E27FC236}">
                <a16:creationId xmlns:a16="http://schemas.microsoft.com/office/drawing/2014/main" id="{24CDC8E3-4B05-2DE2-3528-AFE56E000114}"/>
              </a:ext>
            </a:extLst>
          </p:cNvPr>
          <p:cNvCxnSpPr>
            <a:cxnSpLocks noChangeShapeType="1"/>
            <a:stCxn id="7" idx="3"/>
            <a:endCxn id="39" idx="1"/>
          </p:cNvCxnSpPr>
          <p:nvPr/>
        </p:nvCxnSpPr>
        <p:spPr bwMode="auto">
          <a:xfrm>
            <a:off x="2332164" y="2796791"/>
            <a:ext cx="6979587" cy="0"/>
          </a:xfrm>
          <a:prstGeom prst="straightConnector1">
            <a:avLst/>
          </a:prstGeom>
          <a:noFill/>
          <a:ln w="19050">
            <a:solidFill>
              <a:schemeClr val="tx1"/>
            </a:solidFill>
            <a:prstDash val="sysDot"/>
            <a:round/>
            <a:headEnd type="triangle" w="med" len="med"/>
            <a:tailEnd type="triangle" w="med" len="med"/>
          </a:ln>
        </p:spPr>
      </p:cxnSp>
      <p:cxnSp>
        <p:nvCxnSpPr>
          <p:cNvPr id="54" name="AutoShape 31">
            <a:extLst>
              <a:ext uri="{FF2B5EF4-FFF2-40B4-BE49-F238E27FC236}">
                <a16:creationId xmlns:a16="http://schemas.microsoft.com/office/drawing/2014/main" id="{99ED6E23-8E6E-A53B-9B9B-ACE0121615BE}"/>
              </a:ext>
            </a:extLst>
          </p:cNvPr>
          <p:cNvCxnSpPr>
            <a:cxnSpLocks noChangeShapeType="1"/>
            <a:stCxn id="5" idx="3"/>
            <a:endCxn id="37" idx="1"/>
          </p:cNvCxnSpPr>
          <p:nvPr/>
        </p:nvCxnSpPr>
        <p:spPr bwMode="auto">
          <a:xfrm>
            <a:off x="2332164" y="2294634"/>
            <a:ext cx="6979587" cy="0"/>
          </a:xfrm>
          <a:prstGeom prst="straightConnector1">
            <a:avLst/>
          </a:prstGeom>
          <a:noFill/>
          <a:ln w="19050">
            <a:solidFill>
              <a:schemeClr val="tx1"/>
            </a:solidFill>
            <a:prstDash val="sysDot"/>
            <a:round/>
            <a:headEnd type="triangle" w="med" len="med"/>
            <a:tailEnd type="triangle" w="med" len="med"/>
          </a:ln>
        </p:spPr>
      </p:cxnSp>
      <p:sp>
        <p:nvSpPr>
          <p:cNvPr id="56" name="Text Box 34">
            <a:extLst>
              <a:ext uri="{FF2B5EF4-FFF2-40B4-BE49-F238E27FC236}">
                <a16:creationId xmlns:a16="http://schemas.microsoft.com/office/drawing/2014/main" id="{00F1D201-466A-A545-4BA0-AEDD2FC294E3}"/>
              </a:ext>
            </a:extLst>
          </p:cNvPr>
          <p:cNvSpPr txBox="1">
            <a:spLocks noChangeArrowheads="1"/>
          </p:cNvSpPr>
          <p:nvPr/>
        </p:nvSpPr>
        <p:spPr bwMode="auto">
          <a:xfrm>
            <a:off x="9758933" y="1584211"/>
            <a:ext cx="819937" cy="486778"/>
          </a:xfrm>
          <a:prstGeom prst="rect">
            <a:avLst/>
          </a:prstGeom>
          <a:solidFill>
            <a:schemeClr val="bg1">
              <a:alpha val="45882"/>
            </a:schemeClr>
          </a:solidFill>
          <a:ln w="9525">
            <a:noFill/>
            <a:miter lim="800000"/>
            <a:headEnd/>
            <a:tailEnd/>
          </a:ln>
        </p:spPr>
        <p:txBody>
          <a:bodyPr wrap="none">
            <a:spAutoFit/>
          </a:bodyPr>
          <a:lstStyle/>
          <a:p>
            <a:pPr eaLnBrk="0" hangingPunct="0"/>
            <a:r>
              <a:rPr lang="en-US" i="1">
                <a:solidFill>
                  <a:srgbClr val="000099"/>
                </a:solidFill>
                <a:latin typeface="Trebuchet MS" pitchFamily="34" charset="0"/>
              </a:rPr>
              <a:t>Host</a:t>
            </a:r>
          </a:p>
        </p:txBody>
      </p:sp>
      <p:sp>
        <p:nvSpPr>
          <p:cNvPr id="57" name="Text Box 35">
            <a:extLst>
              <a:ext uri="{FF2B5EF4-FFF2-40B4-BE49-F238E27FC236}">
                <a16:creationId xmlns:a16="http://schemas.microsoft.com/office/drawing/2014/main" id="{8CA07F89-8AE9-B4C1-A7EF-97B307E82996}"/>
              </a:ext>
            </a:extLst>
          </p:cNvPr>
          <p:cNvSpPr txBox="1">
            <a:spLocks noChangeArrowheads="1"/>
          </p:cNvSpPr>
          <p:nvPr/>
        </p:nvSpPr>
        <p:spPr bwMode="auto">
          <a:xfrm>
            <a:off x="975429" y="1520478"/>
            <a:ext cx="819937" cy="486778"/>
          </a:xfrm>
          <a:prstGeom prst="rect">
            <a:avLst/>
          </a:prstGeom>
          <a:solidFill>
            <a:schemeClr val="bg1">
              <a:alpha val="45882"/>
            </a:schemeClr>
          </a:solidFill>
          <a:ln w="9525">
            <a:noFill/>
            <a:miter lim="800000"/>
            <a:headEnd/>
            <a:tailEnd/>
          </a:ln>
        </p:spPr>
        <p:txBody>
          <a:bodyPr wrap="none">
            <a:spAutoFit/>
          </a:bodyPr>
          <a:lstStyle/>
          <a:p>
            <a:pPr eaLnBrk="0" hangingPunct="0"/>
            <a:r>
              <a:rPr lang="en-US" i="1">
                <a:solidFill>
                  <a:srgbClr val="000099"/>
                </a:solidFill>
                <a:latin typeface="Trebuchet MS" pitchFamily="34" charset="0"/>
              </a:rPr>
              <a:t>Host</a:t>
            </a:r>
          </a:p>
        </p:txBody>
      </p:sp>
      <p:sp>
        <p:nvSpPr>
          <p:cNvPr id="58" name="Text Box 37">
            <a:extLst>
              <a:ext uri="{FF2B5EF4-FFF2-40B4-BE49-F238E27FC236}">
                <a16:creationId xmlns:a16="http://schemas.microsoft.com/office/drawing/2014/main" id="{34F36ADB-AFC1-4FD1-6D2F-7C04179D1093}"/>
              </a:ext>
            </a:extLst>
          </p:cNvPr>
          <p:cNvSpPr txBox="1">
            <a:spLocks noChangeArrowheads="1"/>
          </p:cNvSpPr>
          <p:nvPr/>
        </p:nvSpPr>
        <p:spPr bwMode="auto">
          <a:xfrm>
            <a:off x="6448868" y="4585628"/>
            <a:ext cx="1762021" cy="369332"/>
          </a:xfrm>
          <a:prstGeom prst="rect">
            <a:avLst/>
          </a:prstGeom>
          <a:noFill/>
          <a:ln w="9525">
            <a:noFill/>
            <a:miter lim="800000"/>
            <a:headEnd/>
            <a:tailEnd/>
          </a:ln>
        </p:spPr>
        <p:txBody>
          <a:bodyPr wrap="none">
            <a:spAutoFit/>
          </a:bodyPr>
          <a:lstStyle/>
          <a:p>
            <a:r>
              <a:rPr lang="en-US" i="1">
                <a:solidFill>
                  <a:srgbClr val="002895"/>
                </a:solidFill>
                <a:latin typeface="Arial" charset="0"/>
              </a:rPr>
              <a:t>Network device</a:t>
            </a:r>
          </a:p>
        </p:txBody>
      </p:sp>
      <p:sp>
        <p:nvSpPr>
          <p:cNvPr id="60" name="Rectangle 10">
            <a:extLst>
              <a:ext uri="{FF2B5EF4-FFF2-40B4-BE49-F238E27FC236}">
                <a16:creationId xmlns:a16="http://schemas.microsoft.com/office/drawing/2014/main" id="{65E7AEC9-12A4-A4F5-8519-524F157B54A9}"/>
              </a:ext>
            </a:extLst>
          </p:cNvPr>
          <p:cNvSpPr>
            <a:spLocks noChangeArrowheads="1"/>
          </p:cNvSpPr>
          <p:nvPr/>
        </p:nvSpPr>
        <p:spPr bwMode="auto">
          <a:xfrm>
            <a:off x="528248" y="4052182"/>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61" name="Text Box 11">
            <a:extLst>
              <a:ext uri="{FF2B5EF4-FFF2-40B4-BE49-F238E27FC236}">
                <a16:creationId xmlns:a16="http://schemas.microsoft.com/office/drawing/2014/main" id="{46368590-16BA-2D91-E4BB-3CD13392C52C}"/>
              </a:ext>
            </a:extLst>
          </p:cNvPr>
          <p:cNvSpPr txBox="1">
            <a:spLocks noChangeArrowheads="1"/>
          </p:cNvSpPr>
          <p:nvPr/>
        </p:nvSpPr>
        <p:spPr bwMode="auto">
          <a:xfrm>
            <a:off x="781373" y="4031260"/>
            <a:ext cx="1550790" cy="527332"/>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Physical</a:t>
            </a:r>
          </a:p>
        </p:txBody>
      </p:sp>
      <p:sp>
        <p:nvSpPr>
          <p:cNvPr id="62" name="Rectangle 10">
            <a:extLst>
              <a:ext uri="{FF2B5EF4-FFF2-40B4-BE49-F238E27FC236}">
                <a16:creationId xmlns:a16="http://schemas.microsoft.com/office/drawing/2014/main" id="{E52A299D-25A1-6D79-FA48-03254A267CD9}"/>
              </a:ext>
            </a:extLst>
          </p:cNvPr>
          <p:cNvSpPr>
            <a:spLocks noChangeArrowheads="1"/>
          </p:cNvSpPr>
          <p:nvPr/>
        </p:nvSpPr>
        <p:spPr bwMode="auto">
          <a:xfrm>
            <a:off x="6350528" y="4052182"/>
            <a:ext cx="1640177"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63" name="Text Box 11">
            <a:extLst>
              <a:ext uri="{FF2B5EF4-FFF2-40B4-BE49-F238E27FC236}">
                <a16:creationId xmlns:a16="http://schemas.microsoft.com/office/drawing/2014/main" id="{D042C016-7149-BC7B-B32B-A7FCB1CE97E1}"/>
              </a:ext>
            </a:extLst>
          </p:cNvPr>
          <p:cNvSpPr txBox="1">
            <a:spLocks noChangeArrowheads="1"/>
          </p:cNvSpPr>
          <p:nvPr/>
        </p:nvSpPr>
        <p:spPr bwMode="auto">
          <a:xfrm>
            <a:off x="6577538" y="4031260"/>
            <a:ext cx="1550790" cy="527332"/>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Physical</a:t>
            </a:r>
          </a:p>
        </p:txBody>
      </p:sp>
      <p:sp>
        <p:nvSpPr>
          <p:cNvPr id="64" name="Rectangle 18">
            <a:extLst>
              <a:ext uri="{FF2B5EF4-FFF2-40B4-BE49-F238E27FC236}">
                <a16:creationId xmlns:a16="http://schemas.microsoft.com/office/drawing/2014/main" id="{C331DDC7-274C-413C-9892-020C64D1B92B}"/>
              </a:ext>
            </a:extLst>
          </p:cNvPr>
          <p:cNvSpPr>
            <a:spLocks noChangeArrowheads="1"/>
          </p:cNvSpPr>
          <p:nvPr/>
        </p:nvSpPr>
        <p:spPr bwMode="auto">
          <a:xfrm>
            <a:off x="9311751" y="4052182"/>
            <a:ext cx="180391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65" name="Text Box 19">
            <a:extLst>
              <a:ext uri="{FF2B5EF4-FFF2-40B4-BE49-F238E27FC236}">
                <a16:creationId xmlns:a16="http://schemas.microsoft.com/office/drawing/2014/main" id="{ADE48F11-67EE-B53B-5BE3-1886B7AC9DF4}"/>
              </a:ext>
            </a:extLst>
          </p:cNvPr>
          <p:cNvSpPr txBox="1">
            <a:spLocks noChangeArrowheads="1"/>
          </p:cNvSpPr>
          <p:nvPr/>
        </p:nvSpPr>
        <p:spPr bwMode="auto">
          <a:xfrm>
            <a:off x="9564876" y="4031260"/>
            <a:ext cx="1550790" cy="527332"/>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Physical</a:t>
            </a:r>
          </a:p>
        </p:txBody>
      </p:sp>
      <p:cxnSp>
        <p:nvCxnSpPr>
          <p:cNvPr id="66" name="AutoShape 26">
            <a:extLst>
              <a:ext uri="{FF2B5EF4-FFF2-40B4-BE49-F238E27FC236}">
                <a16:creationId xmlns:a16="http://schemas.microsoft.com/office/drawing/2014/main" id="{67160D60-AF6E-F308-83F9-F15309913FAC}"/>
              </a:ext>
            </a:extLst>
          </p:cNvPr>
          <p:cNvCxnSpPr>
            <a:cxnSpLocks noChangeShapeType="1"/>
            <a:stCxn id="60" idx="3"/>
            <a:endCxn id="31" idx="1"/>
          </p:cNvCxnSpPr>
          <p:nvPr/>
        </p:nvCxnSpPr>
        <p:spPr bwMode="auto">
          <a:xfrm>
            <a:off x="2332164" y="4303260"/>
            <a:ext cx="1183422" cy="4835"/>
          </a:xfrm>
          <a:prstGeom prst="straightConnector1">
            <a:avLst/>
          </a:prstGeom>
          <a:noFill/>
          <a:ln w="19050">
            <a:solidFill>
              <a:schemeClr val="tx1"/>
            </a:solidFill>
            <a:prstDash val="sysDot"/>
            <a:round/>
            <a:headEnd type="triangle" w="med" len="med"/>
            <a:tailEnd type="triangle" w="med" len="med"/>
          </a:ln>
        </p:spPr>
      </p:cxnSp>
      <p:cxnSp>
        <p:nvCxnSpPr>
          <p:cNvPr id="67" name="AutoShape 26">
            <a:extLst>
              <a:ext uri="{FF2B5EF4-FFF2-40B4-BE49-F238E27FC236}">
                <a16:creationId xmlns:a16="http://schemas.microsoft.com/office/drawing/2014/main" id="{3EAEF391-A137-F19F-6476-4722CF941B49}"/>
              </a:ext>
            </a:extLst>
          </p:cNvPr>
          <p:cNvCxnSpPr>
            <a:cxnSpLocks noChangeShapeType="1"/>
            <a:endCxn id="64" idx="1"/>
          </p:cNvCxnSpPr>
          <p:nvPr/>
        </p:nvCxnSpPr>
        <p:spPr bwMode="auto">
          <a:xfrm>
            <a:off x="7961753" y="4303260"/>
            <a:ext cx="1349998" cy="0"/>
          </a:xfrm>
          <a:prstGeom prst="straightConnector1">
            <a:avLst/>
          </a:prstGeom>
          <a:noFill/>
          <a:ln w="19050">
            <a:solidFill>
              <a:schemeClr val="tx1"/>
            </a:solidFill>
            <a:prstDash val="sysDot"/>
            <a:round/>
            <a:headEnd type="triangle" w="med" len="med"/>
            <a:tailEnd type="triangle" w="med" len="med"/>
          </a:ln>
        </p:spPr>
      </p:cxnSp>
      <p:sp>
        <p:nvSpPr>
          <p:cNvPr id="68" name="Rectangle 5">
            <a:extLst>
              <a:ext uri="{FF2B5EF4-FFF2-40B4-BE49-F238E27FC236}">
                <a16:creationId xmlns:a16="http://schemas.microsoft.com/office/drawing/2014/main" id="{F82F08D0-6685-9B0E-B712-94D5F58A7260}"/>
              </a:ext>
            </a:extLst>
          </p:cNvPr>
          <p:cNvSpPr txBox="1">
            <a:spLocks noChangeArrowheads="1"/>
          </p:cNvSpPr>
          <p:nvPr/>
        </p:nvSpPr>
        <p:spPr>
          <a:xfrm>
            <a:off x="1317629" y="5237327"/>
            <a:ext cx="9764817" cy="14417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lvl="0" indent="-287338">
              <a:lnSpc>
                <a:spcPct val="80000"/>
              </a:lnSpc>
              <a:defRPr/>
            </a:pPr>
            <a:r>
              <a:rPr lang="en-US" altLang="en-US">
                <a:solidFill>
                  <a:prstClr val="black"/>
                </a:solidFill>
                <a:latin typeface="Calibri" panose="020F0502020204030204"/>
                <a:ea typeface="ＭＳ Ｐゴシック" panose="020B0600070205080204" pitchFamily="34" charset="-128"/>
              </a:rPr>
              <a:t>The end-hosts typically implement all layers of the stack.</a:t>
            </a:r>
          </a:p>
          <a:p>
            <a:pPr marL="287338" indent="-287338">
              <a:lnSpc>
                <a:spcPct val="80000"/>
              </a:lnSpc>
              <a:defRPr/>
            </a:pPr>
            <a:r>
              <a:rPr lang="en-US">
                <a:solidFill>
                  <a:prstClr val="black"/>
                </a:solidFill>
                <a:latin typeface="Calibri" panose="020F0502020204030204"/>
                <a:ea typeface="ＭＳ Ｐゴシック" panose="020B0600070205080204" pitchFamily="34" charset="-128"/>
              </a:rPr>
              <a:t>Depending on their functionality, devices in the network implement all or a subset of the layers.</a:t>
            </a:r>
          </a:p>
          <a:p>
            <a:pPr marL="287338" lvl="0" indent="-287338">
              <a:lnSpc>
                <a:spcPct val="80000"/>
              </a:lnSpc>
              <a:defRPr/>
            </a:pPr>
            <a:endParaRPr lang="en-US" altLang="en-US" sz="3200" i="1">
              <a:solidFill>
                <a:srgbClr val="CC0000"/>
              </a:solidFill>
              <a:ea typeface="ＭＳ Ｐゴシック" panose="020B0600070205080204" pitchFamily="34" charset="-128"/>
            </a:endParaRPr>
          </a:p>
        </p:txBody>
      </p:sp>
      <p:sp>
        <p:nvSpPr>
          <p:cNvPr id="28" name="Rectangle 22">
            <a:extLst>
              <a:ext uri="{FF2B5EF4-FFF2-40B4-BE49-F238E27FC236}">
                <a16:creationId xmlns:a16="http://schemas.microsoft.com/office/drawing/2014/main" id="{5448306B-D80D-02CF-A412-4FFCFDCE8405}"/>
              </a:ext>
            </a:extLst>
          </p:cNvPr>
          <p:cNvSpPr>
            <a:spLocks noChangeArrowheads="1"/>
          </p:cNvSpPr>
          <p:nvPr/>
        </p:nvSpPr>
        <p:spPr bwMode="auto">
          <a:xfrm>
            <a:off x="3515589" y="3554861"/>
            <a:ext cx="1640176"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29" name="Text Box 23">
            <a:extLst>
              <a:ext uri="{FF2B5EF4-FFF2-40B4-BE49-F238E27FC236}">
                <a16:creationId xmlns:a16="http://schemas.microsoft.com/office/drawing/2014/main" id="{B9509716-17AF-C5E1-D983-737D3F5B0C4C}"/>
              </a:ext>
            </a:extLst>
          </p:cNvPr>
          <p:cNvSpPr txBox="1">
            <a:spLocks noChangeArrowheads="1"/>
          </p:cNvSpPr>
          <p:nvPr/>
        </p:nvSpPr>
        <p:spPr bwMode="auto">
          <a:xfrm>
            <a:off x="3744606" y="3559697"/>
            <a:ext cx="1252246" cy="400101"/>
          </a:xfrm>
          <a:prstGeom prst="rect">
            <a:avLst/>
          </a:prstGeom>
          <a:noFill/>
          <a:ln w="25400">
            <a:noFill/>
            <a:miter lim="800000"/>
            <a:headEnd/>
            <a:tailEnd/>
          </a:ln>
        </p:spPr>
        <p:txBody>
          <a:bodyPr wrap="none" lIns="91430" tIns="45716" rIns="91430" bIns="45716">
            <a:spAutoFit/>
          </a:bodyPr>
          <a:lstStyle/>
          <a:p>
            <a:pPr eaLnBrk="0" hangingPunct="0"/>
            <a:r>
              <a:rPr lang="en-US" sz="2000" b="1">
                <a:latin typeface="Arial" charset="0"/>
              </a:rPr>
              <a:t>Data link</a:t>
            </a:r>
          </a:p>
        </p:txBody>
      </p:sp>
      <p:sp>
        <p:nvSpPr>
          <p:cNvPr id="30" name="Text Box 37">
            <a:extLst>
              <a:ext uri="{FF2B5EF4-FFF2-40B4-BE49-F238E27FC236}">
                <a16:creationId xmlns:a16="http://schemas.microsoft.com/office/drawing/2014/main" id="{A088C457-6E07-D5C0-C04B-010B4B5AD6F5}"/>
              </a:ext>
            </a:extLst>
          </p:cNvPr>
          <p:cNvSpPr txBox="1">
            <a:spLocks noChangeArrowheads="1"/>
          </p:cNvSpPr>
          <p:nvPr/>
        </p:nvSpPr>
        <p:spPr bwMode="auto">
          <a:xfrm>
            <a:off x="3613926" y="4564705"/>
            <a:ext cx="1762021" cy="369332"/>
          </a:xfrm>
          <a:prstGeom prst="rect">
            <a:avLst/>
          </a:prstGeom>
          <a:noFill/>
          <a:ln w="9525">
            <a:noFill/>
            <a:miter lim="800000"/>
            <a:headEnd/>
            <a:tailEnd/>
          </a:ln>
        </p:spPr>
        <p:txBody>
          <a:bodyPr wrap="none">
            <a:spAutoFit/>
          </a:bodyPr>
          <a:lstStyle/>
          <a:p>
            <a:r>
              <a:rPr lang="en-US" i="1">
                <a:solidFill>
                  <a:srgbClr val="002895"/>
                </a:solidFill>
                <a:latin typeface="Arial" charset="0"/>
              </a:rPr>
              <a:t>Network device</a:t>
            </a:r>
          </a:p>
        </p:txBody>
      </p:sp>
      <p:sp>
        <p:nvSpPr>
          <p:cNvPr id="31" name="Rectangle 10">
            <a:extLst>
              <a:ext uri="{FF2B5EF4-FFF2-40B4-BE49-F238E27FC236}">
                <a16:creationId xmlns:a16="http://schemas.microsoft.com/office/drawing/2014/main" id="{C80B46B8-0410-F6D5-7CA6-92B636D30159}"/>
              </a:ext>
            </a:extLst>
          </p:cNvPr>
          <p:cNvSpPr>
            <a:spLocks noChangeArrowheads="1"/>
          </p:cNvSpPr>
          <p:nvPr/>
        </p:nvSpPr>
        <p:spPr bwMode="auto">
          <a:xfrm>
            <a:off x="3515586" y="4057017"/>
            <a:ext cx="1640177" cy="502156"/>
          </a:xfrm>
          <a:prstGeom prst="rect">
            <a:avLst/>
          </a:prstGeom>
          <a:solidFill>
            <a:srgbClr val="99CCFF"/>
          </a:solidFill>
          <a:ln w="25400">
            <a:solidFill>
              <a:schemeClr val="tx1"/>
            </a:solidFill>
            <a:miter lim="800000"/>
            <a:headEnd/>
            <a:tailEnd/>
          </a:ln>
        </p:spPr>
        <p:txBody>
          <a:bodyPr wrap="none" anchor="ctr"/>
          <a:lstStyle/>
          <a:p>
            <a:endParaRPr lang="en-US"/>
          </a:p>
        </p:txBody>
      </p:sp>
      <p:sp>
        <p:nvSpPr>
          <p:cNvPr id="70" name="Text Box 11">
            <a:extLst>
              <a:ext uri="{FF2B5EF4-FFF2-40B4-BE49-F238E27FC236}">
                <a16:creationId xmlns:a16="http://schemas.microsoft.com/office/drawing/2014/main" id="{C16C14E7-E677-3D7C-3589-207339265A49}"/>
              </a:ext>
            </a:extLst>
          </p:cNvPr>
          <p:cNvSpPr txBox="1">
            <a:spLocks noChangeArrowheads="1"/>
          </p:cNvSpPr>
          <p:nvPr/>
        </p:nvSpPr>
        <p:spPr bwMode="auto">
          <a:xfrm>
            <a:off x="3665321" y="4087611"/>
            <a:ext cx="1234479" cy="400101"/>
          </a:xfrm>
          <a:prstGeom prst="rect">
            <a:avLst/>
          </a:prstGeom>
          <a:noFill/>
          <a:ln w="25400">
            <a:noFill/>
            <a:miter lim="800000"/>
            <a:headEnd/>
            <a:tailEnd/>
          </a:ln>
        </p:spPr>
        <p:txBody>
          <a:bodyPr wrap="square" lIns="91430" tIns="45716" rIns="91430" bIns="45716">
            <a:spAutoFit/>
          </a:bodyPr>
          <a:lstStyle/>
          <a:p>
            <a:pPr eaLnBrk="0" hangingPunct="0"/>
            <a:r>
              <a:rPr lang="en-US" sz="2000" b="1">
                <a:latin typeface="Arial" charset="0"/>
              </a:rPr>
              <a:t>Physical</a:t>
            </a:r>
          </a:p>
        </p:txBody>
      </p:sp>
      <p:cxnSp>
        <p:nvCxnSpPr>
          <p:cNvPr id="73" name="AutoShape 26">
            <a:extLst>
              <a:ext uri="{FF2B5EF4-FFF2-40B4-BE49-F238E27FC236}">
                <a16:creationId xmlns:a16="http://schemas.microsoft.com/office/drawing/2014/main" id="{C81FE5A8-2BFC-CC95-B69F-FC4BD112DBBC}"/>
              </a:ext>
            </a:extLst>
          </p:cNvPr>
          <p:cNvCxnSpPr>
            <a:cxnSpLocks noChangeShapeType="1"/>
            <a:stCxn id="28" idx="3"/>
            <a:endCxn id="47" idx="1"/>
          </p:cNvCxnSpPr>
          <p:nvPr/>
        </p:nvCxnSpPr>
        <p:spPr bwMode="auto">
          <a:xfrm flipV="1">
            <a:off x="5155765" y="3801104"/>
            <a:ext cx="1194766" cy="4835"/>
          </a:xfrm>
          <a:prstGeom prst="straightConnector1">
            <a:avLst/>
          </a:prstGeom>
          <a:noFill/>
          <a:ln w="19050">
            <a:solidFill>
              <a:schemeClr val="tx1"/>
            </a:solidFill>
            <a:prstDash val="sysDot"/>
            <a:round/>
            <a:headEnd type="triangle" w="med" len="med"/>
            <a:tailEnd type="triangle" w="med" len="med"/>
          </a:ln>
        </p:spPr>
      </p:cxnSp>
      <p:cxnSp>
        <p:nvCxnSpPr>
          <p:cNvPr id="76" name="AutoShape 26">
            <a:extLst>
              <a:ext uri="{FF2B5EF4-FFF2-40B4-BE49-F238E27FC236}">
                <a16:creationId xmlns:a16="http://schemas.microsoft.com/office/drawing/2014/main" id="{870B8681-65BB-46DD-2B04-CA83DF75615E}"/>
              </a:ext>
            </a:extLst>
          </p:cNvPr>
          <p:cNvCxnSpPr>
            <a:cxnSpLocks noChangeShapeType="1"/>
            <a:stCxn id="31" idx="3"/>
            <a:endCxn id="62" idx="1"/>
          </p:cNvCxnSpPr>
          <p:nvPr/>
        </p:nvCxnSpPr>
        <p:spPr bwMode="auto">
          <a:xfrm flipV="1">
            <a:off x="5155763" y="4303260"/>
            <a:ext cx="1194765" cy="4835"/>
          </a:xfrm>
          <a:prstGeom prst="straightConnector1">
            <a:avLst/>
          </a:prstGeom>
          <a:noFill/>
          <a:ln w="19050">
            <a:solidFill>
              <a:schemeClr val="tx1"/>
            </a:solidFill>
            <a:prstDash val="sysDot"/>
            <a:round/>
            <a:headEnd type="triangle" w="med" len="med"/>
            <a:tailEnd type="triangle" w="med" len="med"/>
          </a:ln>
        </p:spPr>
      </p:cxnSp>
    </p:spTree>
    <p:extLst>
      <p:ext uri="{BB962C8B-B14F-4D97-AF65-F5344CB8AC3E}">
        <p14:creationId xmlns:p14="http://schemas.microsoft.com/office/powerpoint/2010/main" val="37821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dissolve">
                                      <p:cBhvr>
                                        <p:cTn id="7" dur="500"/>
                                        <p:tgtEl>
                                          <p:spTgt spid="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dissolve">
                                      <p:cBhvr>
                                        <p:cTn id="12" dur="500"/>
                                        <p:tgtEl>
                                          <p:spTgt spid="6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Freeform 99">
            <a:extLst>
              <a:ext uri="{FF2B5EF4-FFF2-40B4-BE49-F238E27FC236}">
                <a16:creationId xmlns:a16="http://schemas.microsoft.com/office/drawing/2014/main" id="{3E758716-A071-4141-B9BA-7927A5BFBD94}"/>
              </a:ext>
            </a:extLst>
          </p:cNvPr>
          <p:cNvSpPr>
            <a:spLocks/>
          </p:cNvSpPr>
          <p:nvPr/>
        </p:nvSpPr>
        <p:spPr bwMode="auto">
          <a:xfrm>
            <a:off x="8197855" y="4478480"/>
            <a:ext cx="454072" cy="992421"/>
          </a:xfrm>
          <a:custGeom>
            <a:avLst/>
            <a:gdLst>
              <a:gd name="T0" fmla="*/ 2147483646 w 413"/>
              <a:gd name="T1" fmla="*/ 2147483646 h 715"/>
              <a:gd name="T2" fmla="*/ 2147483646 w 413"/>
              <a:gd name="T3" fmla="*/ 0 h 715"/>
              <a:gd name="T4" fmla="*/ 0 w 413"/>
              <a:gd name="T5" fmla="*/ 2147483646 h 715"/>
              <a:gd name="T6" fmla="*/ 2147483646 w 413"/>
              <a:gd name="T7" fmla="*/ 2147483646 h 715"/>
              <a:gd name="T8" fmla="*/ 2147483646 w 413"/>
              <a:gd name="T9" fmla="*/ 2147483646 h 715"/>
              <a:gd name="T10" fmla="*/ 0 60000 65536"/>
              <a:gd name="T11" fmla="*/ 0 60000 65536"/>
              <a:gd name="T12" fmla="*/ 0 60000 65536"/>
              <a:gd name="T13" fmla="*/ 0 60000 65536"/>
              <a:gd name="T14" fmla="*/ 0 60000 65536"/>
              <a:gd name="T15" fmla="*/ 0 w 413"/>
              <a:gd name="T16" fmla="*/ 0 h 715"/>
              <a:gd name="T17" fmla="*/ 413 w 413"/>
              <a:gd name="T18" fmla="*/ 715 h 715"/>
              <a:gd name="connsiteX0" fmla="*/ 10000 w 10000"/>
              <a:gd name="connsiteY0" fmla="*/ 7972 h 8825"/>
              <a:gd name="connsiteX1" fmla="*/ 218 w 10000"/>
              <a:gd name="connsiteY1" fmla="*/ 0 h 8825"/>
              <a:gd name="connsiteX2" fmla="*/ 0 w 10000"/>
              <a:gd name="connsiteY2" fmla="*/ 8448 h 8825"/>
              <a:gd name="connsiteX3" fmla="*/ 7224 w 10000"/>
              <a:gd name="connsiteY3" fmla="*/ 8825 h 8825"/>
              <a:gd name="connsiteX4" fmla="*/ 10000 w 10000"/>
              <a:gd name="connsiteY4" fmla="*/ 7972 h 8825"/>
              <a:gd name="connsiteX0" fmla="*/ 6901 w 7224"/>
              <a:gd name="connsiteY0" fmla="*/ 7744 h 10000"/>
              <a:gd name="connsiteX1" fmla="*/ 218 w 7224"/>
              <a:gd name="connsiteY1" fmla="*/ 0 h 10000"/>
              <a:gd name="connsiteX2" fmla="*/ 0 w 7224"/>
              <a:gd name="connsiteY2" fmla="*/ 9573 h 10000"/>
              <a:gd name="connsiteX3" fmla="*/ 7224 w 7224"/>
              <a:gd name="connsiteY3" fmla="*/ 10000 h 10000"/>
              <a:gd name="connsiteX4" fmla="*/ 6901 w 7224"/>
              <a:gd name="connsiteY4" fmla="*/ 7744 h 10000"/>
              <a:gd name="connsiteX0" fmla="*/ 9553 w 9587"/>
              <a:gd name="connsiteY0" fmla="*/ 7744 h 9750"/>
              <a:gd name="connsiteX1" fmla="*/ 302 w 9587"/>
              <a:gd name="connsiteY1" fmla="*/ 0 h 9750"/>
              <a:gd name="connsiteX2" fmla="*/ 0 w 9587"/>
              <a:gd name="connsiteY2" fmla="*/ 9573 h 9750"/>
              <a:gd name="connsiteX3" fmla="*/ 9464 w 9587"/>
              <a:gd name="connsiteY3" fmla="*/ 9750 h 9750"/>
              <a:gd name="connsiteX4" fmla="*/ 9553 w 9587"/>
              <a:gd name="connsiteY4" fmla="*/ 7744 h 9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87" h="9750">
                <a:moveTo>
                  <a:pt x="9553" y="7744"/>
                </a:moveTo>
                <a:lnTo>
                  <a:pt x="302" y="0"/>
                </a:lnTo>
                <a:cubicBezTo>
                  <a:pt x="201" y="3191"/>
                  <a:pt x="101" y="6382"/>
                  <a:pt x="0" y="9573"/>
                </a:cubicBezTo>
                <a:lnTo>
                  <a:pt x="9464" y="9750"/>
                </a:lnTo>
                <a:cubicBezTo>
                  <a:pt x="9314" y="8998"/>
                  <a:pt x="9702" y="8496"/>
                  <a:pt x="9553" y="7744"/>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7" name="Group 296">
            <a:extLst>
              <a:ext uri="{FF2B5EF4-FFF2-40B4-BE49-F238E27FC236}">
                <a16:creationId xmlns:a16="http://schemas.microsoft.com/office/drawing/2014/main" id="{DBEB0F95-AE9C-DA4D-9F9E-9C6AE4A652EE}"/>
              </a:ext>
            </a:extLst>
          </p:cNvPr>
          <p:cNvGrpSpPr/>
          <p:nvPr/>
        </p:nvGrpSpPr>
        <p:grpSpPr>
          <a:xfrm>
            <a:off x="8637066" y="5115960"/>
            <a:ext cx="958850" cy="476251"/>
            <a:chOff x="7493876" y="2774731"/>
            <a:chExt cx="1481958" cy="894622"/>
          </a:xfrm>
        </p:grpSpPr>
        <p:sp>
          <p:nvSpPr>
            <p:cNvPr id="298" name="Freeform 297">
              <a:extLst>
                <a:ext uri="{FF2B5EF4-FFF2-40B4-BE49-F238E27FC236}">
                  <a16:creationId xmlns:a16="http://schemas.microsoft.com/office/drawing/2014/main" id="{6025F28A-8766-8949-96E6-DD0BD882AB2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299" name="Oval 298">
              <a:extLst>
                <a:ext uri="{FF2B5EF4-FFF2-40B4-BE49-F238E27FC236}">
                  <a16:creationId xmlns:a16="http://schemas.microsoft.com/office/drawing/2014/main" id="{DFA4B720-1D85-4E4A-A3DF-4E2D8BCABCA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300" name="Group 299">
              <a:extLst>
                <a:ext uri="{FF2B5EF4-FFF2-40B4-BE49-F238E27FC236}">
                  <a16:creationId xmlns:a16="http://schemas.microsoft.com/office/drawing/2014/main" id="{DAD2409F-AAE1-4A47-A41C-4F8FC3073E02}"/>
                </a:ext>
              </a:extLst>
            </p:cNvPr>
            <p:cNvGrpSpPr/>
            <p:nvPr/>
          </p:nvGrpSpPr>
          <p:grpSpPr>
            <a:xfrm>
              <a:off x="7713663" y="2848339"/>
              <a:ext cx="1042107" cy="425543"/>
              <a:chOff x="7786941" y="2884917"/>
              <a:chExt cx="897649" cy="353919"/>
            </a:xfrm>
          </p:grpSpPr>
          <p:sp>
            <p:nvSpPr>
              <p:cNvPr id="301" name="Freeform 300">
                <a:extLst>
                  <a:ext uri="{FF2B5EF4-FFF2-40B4-BE49-F238E27FC236}">
                    <a16:creationId xmlns:a16="http://schemas.microsoft.com/office/drawing/2014/main" id="{C10106D6-70AD-294D-966C-B6530FB2C38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Freeform 301">
                <a:extLst>
                  <a:ext uri="{FF2B5EF4-FFF2-40B4-BE49-F238E27FC236}">
                    <a16:creationId xmlns:a16="http://schemas.microsoft.com/office/drawing/2014/main" id="{03C28B18-54E7-EB4E-A70A-2F3A019FD15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3" name="Freeform 302">
                <a:extLst>
                  <a:ext uri="{FF2B5EF4-FFF2-40B4-BE49-F238E27FC236}">
                    <a16:creationId xmlns:a16="http://schemas.microsoft.com/office/drawing/2014/main" id="{5090762B-1155-2347-B6D2-D77A21D74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Freeform 303">
                <a:extLst>
                  <a:ext uri="{FF2B5EF4-FFF2-40B4-BE49-F238E27FC236}">
                    <a16:creationId xmlns:a16="http://schemas.microsoft.com/office/drawing/2014/main" id="{F0881117-1317-CD49-B4BD-8B8A1E6EB27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2" name="Rectangle 90">
            <a:extLst>
              <a:ext uri="{FF2B5EF4-FFF2-40B4-BE49-F238E27FC236}">
                <a16:creationId xmlns:a16="http://schemas.microsoft.com/office/drawing/2014/main" id="{990C22D1-7679-CB44-8984-10C1D99DCC51}"/>
              </a:ext>
            </a:extLst>
          </p:cNvPr>
          <p:cNvSpPr>
            <a:spLocks noChangeArrowheads="1"/>
          </p:cNvSpPr>
          <p:nvPr/>
        </p:nvSpPr>
        <p:spPr bwMode="auto">
          <a:xfrm>
            <a:off x="6916745" y="4489446"/>
            <a:ext cx="1273175" cy="946150"/>
          </a:xfrm>
          <a:prstGeom prst="rect">
            <a:avLst/>
          </a:prstGeom>
          <a:solidFill>
            <a:schemeClr val="bg1"/>
          </a:solidFill>
          <a:ln w="28575">
            <a:solidFill>
              <a:schemeClr val="tx1"/>
            </a:solidFill>
            <a:miter lim="800000"/>
            <a:headEnd/>
            <a:tailEnd/>
          </a:ln>
          <a:effectLst>
            <a:outerShdw blurRad="127000" dist="38100" dir="18900000" sx="103000" sy="103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Text Box 92">
            <a:extLst>
              <a:ext uri="{FF2B5EF4-FFF2-40B4-BE49-F238E27FC236}">
                <a16:creationId xmlns:a16="http://schemas.microsoft.com/office/drawing/2014/main" id="{1CB4056D-0AB4-094A-9E8C-7C63E13B1C00}"/>
              </a:ext>
            </a:extLst>
          </p:cNvPr>
          <p:cNvSpPr txBox="1">
            <a:spLocks noChangeArrowheads="1"/>
          </p:cNvSpPr>
          <p:nvPr/>
        </p:nvSpPr>
        <p:spPr bwMode="auto">
          <a:xfrm>
            <a:off x="6873882" y="4456108"/>
            <a:ext cx="131762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physical</a:t>
            </a:r>
          </a:p>
        </p:txBody>
      </p:sp>
      <p:sp>
        <p:nvSpPr>
          <p:cNvPr id="144" name="Rectangle 24">
            <a:extLst>
              <a:ext uri="{FF2B5EF4-FFF2-40B4-BE49-F238E27FC236}">
                <a16:creationId xmlns:a16="http://schemas.microsoft.com/office/drawing/2014/main" id="{99237050-2EC8-FD44-B771-4FF0EAEABF5E}"/>
              </a:ext>
            </a:extLst>
          </p:cNvPr>
          <p:cNvSpPr>
            <a:spLocks noChangeArrowheads="1"/>
          </p:cNvSpPr>
          <p:nvPr/>
        </p:nvSpPr>
        <p:spPr bwMode="auto">
          <a:xfrm>
            <a:off x="2886137" y="4865756"/>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5" name="Text Box 26">
            <a:extLst>
              <a:ext uri="{FF2B5EF4-FFF2-40B4-BE49-F238E27FC236}">
                <a16:creationId xmlns:a16="http://schemas.microsoft.com/office/drawing/2014/main" id="{BA4F849D-1AD2-9F4B-A8A6-5D9737C832B4}"/>
              </a:ext>
            </a:extLst>
          </p:cNvPr>
          <p:cNvSpPr txBox="1">
            <a:spLocks noChangeArrowheads="1"/>
          </p:cNvSpPr>
          <p:nvPr/>
        </p:nvSpPr>
        <p:spPr bwMode="auto">
          <a:xfrm>
            <a:off x="2832765" y="4821907"/>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physical</a:t>
            </a:r>
          </a:p>
        </p:txBody>
      </p:sp>
      <p:sp>
        <p:nvSpPr>
          <p:cNvPr id="146" name="Line 25">
            <a:extLst>
              <a:ext uri="{FF2B5EF4-FFF2-40B4-BE49-F238E27FC236}">
                <a16:creationId xmlns:a16="http://schemas.microsoft.com/office/drawing/2014/main" id="{A3F12762-BE2E-E244-ADD0-3F754C8AA53F}"/>
              </a:ext>
            </a:extLst>
          </p:cNvPr>
          <p:cNvSpPr>
            <a:spLocks noChangeShapeType="1"/>
          </p:cNvSpPr>
          <p:nvPr/>
        </p:nvSpPr>
        <p:spPr bwMode="auto">
          <a:xfrm>
            <a:off x="2886136" y="518325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Line 27">
            <a:extLst>
              <a:ext uri="{FF2B5EF4-FFF2-40B4-BE49-F238E27FC236}">
                <a16:creationId xmlns:a16="http://schemas.microsoft.com/office/drawing/2014/main" id="{D9CB41BB-F2D8-B74D-BA63-C9D69DF8D2F9}"/>
              </a:ext>
            </a:extLst>
          </p:cNvPr>
          <p:cNvSpPr>
            <a:spLocks noChangeShapeType="1"/>
          </p:cNvSpPr>
          <p:nvPr/>
        </p:nvSpPr>
        <p:spPr bwMode="auto">
          <a:xfrm>
            <a:off x="2894074" y="550393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Line 28">
            <a:extLst>
              <a:ext uri="{FF2B5EF4-FFF2-40B4-BE49-F238E27FC236}">
                <a16:creationId xmlns:a16="http://schemas.microsoft.com/office/drawing/2014/main" id="{383571D9-51C3-9042-A891-980960CA3F40}"/>
              </a:ext>
            </a:extLst>
          </p:cNvPr>
          <p:cNvSpPr>
            <a:spLocks noChangeShapeType="1"/>
          </p:cNvSpPr>
          <p:nvPr/>
        </p:nvSpPr>
        <p:spPr bwMode="auto">
          <a:xfrm>
            <a:off x="2898836" y="578491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Line 29">
            <a:extLst>
              <a:ext uri="{FF2B5EF4-FFF2-40B4-BE49-F238E27FC236}">
                <a16:creationId xmlns:a16="http://schemas.microsoft.com/office/drawing/2014/main" id="{C49F8A27-7F5E-A74A-87FC-4C156780CED4}"/>
              </a:ext>
            </a:extLst>
          </p:cNvPr>
          <p:cNvSpPr>
            <a:spLocks noChangeShapeType="1"/>
          </p:cNvSpPr>
          <p:nvPr/>
        </p:nvSpPr>
        <p:spPr bwMode="auto">
          <a:xfrm>
            <a:off x="2898836" y="606114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24">
            <a:extLst>
              <a:ext uri="{FF2B5EF4-FFF2-40B4-BE49-F238E27FC236}">
                <a16:creationId xmlns:a16="http://schemas.microsoft.com/office/drawing/2014/main" id="{7EA1E797-77D1-3E4E-BE7E-ACEB5C9FC9FA}"/>
              </a:ext>
            </a:extLst>
          </p:cNvPr>
          <p:cNvSpPr>
            <a:spLocks noChangeArrowheads="1"/>
          </p:cNvSpPr>
          <p:nvPr/>
        </p:nvSpPr>
        <p:spPr bwMode="auto">
          <a:xfrm>
            <a:off x="3816357" y="985833"/>
            <a:ext cx="1273175" cy="1536700"/>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1" name="Text Box 26">
            <a:extLst>
              <a:ext uri="{FF2B5EF4-FFF2-40B4-BE49-F238E27FC236}">
                <a16:creationId xmlns:a16="http://schemas.microsoft.com/office/drawing/2014/main" id="{955E0381-1B0E-544A-A7DD-37ADCBB63FC5}"/>
              </a:ext>
            </a:extLst>
          </p:cNvPr>
          <p:cNvSpPr txBox="1">
            <a:spLocks noChangeArrowheads="1"/>
          </p:cNvSpPr>
          <p:nvPr/>
        </p:nvSpPr>
        <p:spPr bwMode="auto">
          <a:xfrm>
            <a:off x="3762985" y="941984"/>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physical</a:t>
            </a:r>
          </a:p>
        </p:txBody>
      </p:sp>
      <p:sp>
        <p:nvSpPr>
          <p:cNvPr id="159" name="Freeform 3">
            <a:extLst>
              <a:ext uri="{FF2B5EF4-FFF2-40B4-BE49-F238E27FC236}">
                <a16:creationId xmlns:a16="http://schemas.microsoft.com/office/drawing/2014/main" id="{FF79401E-326D-8443-A822-64EFF7D91F62}"/>
              </a:ext>
            </a:extLst>
          </p:cNvPr>
          <p:cNvSpPr>
            <a:spLocks/>
          </p:cNvSpPr>
          <p:nvPr/>
        </p:nvSpPr>
        <p:spPr bwMode="auto">
          <a:xfrm>
            <a:off x="8317497" y="2564096"/>
            <a:ext cx="638175" cy="781777"/>
          </a:xfrm>
          <a:custGeom>
            <a:avLst/>
            <a:gdLst>
              <a:gd name="T0" fmla="*/ 2147483646 w 402"/>
              <a:gd name="T1" fmla="*/ 2147483646 h 537"/>
              <a:gd name="T2" fmla="*/ 2147483646 w 402"/>
              <a:gd name="T3" fmla="*/ 0 h 537"/>
              <a:gd name="T4" fmla="*/ 0 w 402"/>
              <a:gd name="T5" fmla="*/ 2147483646 h 537"/>
              <a:gd name="T6" fmla="*/ 2147483646 w 402"/>
              <a:gd name="T7" fmla="*/ 2147483646 h 537"/>
              <a:gd name="T8" fmla="*/ 2147483646 w 402"/>
              <a:gd name="T9" fmla="*/ 2147483646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05" name="Group 304">
            <a:extLst>
              <a:ext uri="{FF2B5EF4-FFF2-40B4-BE49-F238E27FC236}">
                <a16:creationId xmlns:a16="http://schemas.microsoft.com/office/drawing/2014/main" id="{A4E47CB1-938F-064D-AFFA-550D0F125117}"/>
              </a:ext>
            </a:extLst>
          </p:cNvPr>
          <p:cNvGrpSpPr/>
          <p:nvPr/>
        </p:nvGrpSpPr>
        <p:grpSpPr>
          <a:xfrm>
            <a:off x="8737109" y="2942202"/>
            <a:ext cx="959348" cy="478062"/>
            <a:chOff x="3668110" y="2448910"/>
            <a:chExt cx="3794234" cy="2165130"/>
          </a:xfrm>
        </p:grpSpPr>
        <p:sp>
          <p:nvSpPr>
            <p:cNvPr id="306" name="Rectangle 305">
              <a:extLst>
                <a:ext uri="{FF2B5EF4-FFF2-40B4-BE49-F238E27FC236}">
                  <a16:creationId xmlns:a16="http://schemas.microsoft.com/office/drawing/2014/main" id="{4113AFA1-3E53-2B44-844D-33D4D414E8F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Freeform 306">
              <a:extLst>
                <a:ext uri="{FF2B5EF4-FFF2-40B4-BE49-F238E27FC236}">
                  <a16:creationId xmlns:a16="http://schemas.microsoft.com/office/drawing/2014/main" id="{6AACD184-A341-A64D-AF0A-E8273A8D120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8" name="Group 307">
              <a:extLst>
                <a:ext uri="{FF2B5EF4-FFF2-40B4-BE49-F238E27FC236}">
                  <a16:creationId xmlns:a16="http://schemas.microsoft.com/office/drawing/2014/main" id="{397EA54E-AF9C-5E43-ABD4-420C1068CBF3}"/>
                </a:ext>
              </a:extLst>
            </p:cNvPr>
            <p:cNvGrpSpPr/>
            <p:nvPr/>
          </p:nvGrpSpPr>
          <p:grpSpPr>
            <a:xfrm>
              <a:off x="3941378" y="2603243"/>
              <a:ext cx="3202061" cy="1066110"/>
              <a:chOff x="7939341" y="3037317"/>
              <a:chExt cx="897649" cy="353919"/>
            </a:xfrm>
          </p:grpSpPr>
          <p:sp>
            <p:nvSpPr>
              <p:cNvPr id="309" name="Freeform 308">
                <a:extLst>
                  <a:ext uri="{FF2B5EF4-FFF2-40B4-BE49-F238E27FC236}">
                    <a16:creationId xmlns:a16="http://schemas.microsoft.com/office/drawing/2014/main" id="{AAA61B04-18ED-CB4C-AA56-9EE1A97FE5C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Freeform 309">
                <a:extLst>
                  <a:ext uri="{FF2B5EF4-FFF2-40B4-BE49-F238E27FC236}">
                    <a16:creationId xmlns:a16="http://schemas.microsoft.com/office/drawing/2014/main" id="{F58AB38C-C52F-C046-8B42-AB402232C8F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Freeform 310">
                <a:extLst>
                  <a:ext uri="{FF2B5EF4-FFF2-40B4-BE49-F238E27FC236}">
                    <a16:creationId xmlns:a16="http://schemas.microsoft.com/office/drawing/2014/main" id="{40B533FA-5B0B-F640-8203-4E6686DF616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Freeform 311">
                <a:extLst>
                  <a:ext uri="{FF2B5EF4-FFF2-40B4-BE49-F238E27FC236}">
                    <a16:creationId xmlns:a16="http://schemas.microsoft.com/office/drawing/2014/main" id="{113B733F-5182-5C46-833B-B970C649E76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6978813" y="264748"/>
            <a:ext cx="4683534" cy="1680850"/>
          </a:xfrm>
        </p:spPr>
        <p:txBody>
          <a:bodyPr>
            <a:normAutofit/>
          </a:bodyPr>
          <a:lstStyle/>
          <a:p>
            <a:r>
              <a:rPr lang="en-US" altLang="en-US" sz="4400">
                <a:ea typeface="ＭＳ Ｐゴシック" panose="020B0600070205080204" pitchFamily="34" charset="-128"/>
              </a:rPr>
              <a:t>Encapsulation: an end-end view</a:t>
            </a:r>
            <a:endParaRPr lang="en-US" sz="4400"/>
          </a:p>
        </p:txBody>
      </p:sp>
      <p:sp>
        <p:nvSpPr>
          <p:cNvPr id="175" name="Freeform 2">
            <a:extLst>
              <a:ext uri="{FF2B5EF4-FFF2-40B4-BE49-F238E27FC236}">
                <a16:creationId xmlns:a16="http://schemas.microsoft.com/office/drawing/2014/main" id="{230063FB-CBF2-814F-9B6D-159C714DB102}"/>
              </a:ext>
            </a:extLst>
          </p:cNvPr>
          <p:cNvSpPr>
            <a:spLocks/>
          </p:cNvSpPr>
          <p:nvPr/>
        </p:nvSpPr>
        <p:spPr bwMode="auto">
          <a:xfrm>
            <a:off x="5037145" y="1701796"/>
            <a:ext cx="4048125" cy="3833813"/>
          </a:xfrm>
          <a:custGeom>
            <a:avLst/>
            <a:gdLst>
              <a:gd name="T0" fmla="*/ 2147483646 w 2550"/>
              <a:gd name="T1" fmla="*/ 0 h 2415"/>
              <a:gd name="T2" fmla="*/ 2147483646 w 2550"/>
              <a:gd name="T3" fmla="*/ 0 h 2415"/>
              <a:gd name="T4" fmla="*/ 2147483646 w 2550"/>
              <a:gd name="T5" fmla="*/ 2147483646 h 2415"/>
              <a:gd name="T6" fmla="*/ 0 w 2550"/>
              <a:gd name="T7" fmla="*/ 2147483646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Text Box 8">
            <a:extLst>
              <a:ext uri="{FF2B5EF4-FFF2-40B4-BE49-F238E27FC236}">
                <a16:creationId xmlns:a16="http://schemas.microsoft.com/office/drawing/2014/main" id="{D0A7F162-BF56-0D42-AC1A-1EA608D159F4}"/>
              </a:ext>
            </a:extLst>
          </p:cNvPr>
          <p:cNvSpPr txBox="1">
            <a:spLocks noChangeArrowheads="1"/>
          </p:cNvSpPr>
          <p:nvPr/>
        </p:nvSpPr>
        <p:spPr bwMode="auto">
          <a:xfrm>
            <a:off x="3935420" y="477833"/>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77" name="Freeform 10">
            <a:extLst>
              <a:ext uri="{FF2B5EF4-FFF2-40B4-BE49-F238E27FC236}">
                <a16:creationId xmlns:a16="http://schemas.microsoft.com/office/drawing/2014/main" id="{375C2B54-0F8A-624C-B0EA-326ECF0BEBFA}"/>
              </a:ext>
            </a:extLst>
          </p:cNvPr>
          <p:cNvSpPr>
            <a:spLocks/>
          </p:cNvSpPr>
          <p:nvPr/>
        </p:nvSpPr>
        <p:spPr bwMode="auto">
          <a:xfrm>
            <a:off x="5087944" y="959945"/>
            <a:ext cx="360362" cy="1596219"/>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Line 25">
            <a:extLst>
              <a:ext uri="{FF2B5EF4-FFF2-40B4-BE49-F238E27FC236}">
                <a16:creationId xmlns:a16="http://schemas.microsoft.com/office/drawing/2014/main" id="{06DACFB6-A512-6346-ADF0-044A1E0D8B7E}"/>
              </a:ext>
            </a:extLst>
          </p:cNvPr>
          <p:cNvSpPr>
            <a:spLocks noChangeShapeType="1"/>
          </p:cNvSpPr>
          <p:nvPr/>
        </p:nvSpPr>
        <p:spPr bwMode="auto">
          <a:xfrm>
            <a:off x="3816356" y="130333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Line 27">
            <a:extLst>
              <a:ext uri="{FF2B5EF4-FFF2-40B4-BE49-F238E27FC236}">
                <a16:creationId xmlns:a16="http://schemas.microsoft.com/office/drawing/2014/main" id="{7F5AA9D2-E3F5-C947-8DEE-283B00AD0518}"/>
              </a:ext>
            </a:extLst>
          </p:cNvPr>
          <p:cNvSpPr>
            <a:spLocks noChangeShapeType="1"/>
          </p:cNvSpPr>
          <p:nvPr/>
        </p:nvSpPr>
        <p:spPr bwMode="auto">
          <a:xfrm>
            <a:off x="3824294" y="162400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Line 28">
            <a:extLst>
              <a:ext uri="{FF2B5EF4-FFF2-40B4-BE49-F238E27FC236}">
                <a16:creationId xmlns:a16="http://schemas.microsoft.com/office/drawing/2014/main" id="{D2FB6FCA-C219-0347-A799-A07286AA5FDE}"/>
              </a:ext>
            </a:extLst>
          </p:cNvPr>
          <p:cNvSpPr>
            <a:spLocks noChangeShapeType="1"/>
          </p:cNvSpPr>
          <p:nvPr/>
        </p:nvSpPr>
        <p:spPr bwMode="auto">
          <a:xfrm>
            <a:off x="3829056" y="190499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Line 29">
            <a:extLst>
              <a:ext uri="{FF2B5EF4-FFF2-40B4-BE49-F238E27FC236}">
                <a16:creationId xmlns:a16="http://schemas.microsoft.com/office/drawing/2014/main" id="{5DD86E94-6322-434A-87B3-1B856F1C7FC6}"/>
              </a:ext>
            </a:extLst>
          </p:cNvPr>
          <p:cNvSpPr>
            <a:spLocks noChangeShapeType="1"/>
          </p:cNvSpPr>
          <p:nvPr/>
        </p:nvSpPr>
        <p:spPr bwMode="auto">
          <a:xfrm>
            <a:off x="3829056" y="218122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5" name="Group 39">
            <a:extLst>
              <a:ext uri="{FF2B5EF4-FFF2-40B4-BE49-F238E27FC236}">
                <a16:creationId xmlns:a16="http://schemas.microsoft.com/office/drawing/2014/main" id="{8AA541B8-399A-EF48-9EFE-5AF447CE2F83}"/>
              </a:ext>
            </a:extLst>
          </p:cNvPr>
          <p:cNvGrpSpPr>
            <a:grpSpLocks/>
          </p:cNvGrpSpPr>
          <p:nvPr/>
        </p:nvGrpSpPr>
        <p:grpSpPr bwMode="auto">
          <a:xfrm>
            <a:off x="2438406" y="1622421"/>
            <a:ext cx="1208088" cy="303213"/>
            <a:chOff x="501" y="1990"/>
            <a:chExt cx="761" cy="191"/>
          </a:xfrm>
        </p:grpSpPr>
        <p:sp>
          <p:nvSpPr>
            <p:cNvPr id="186" name="Rectangle 40">
              <a:extLst>
                <a:ext uri="{FF2B5EF4-FFF2-40B4-BE49-F238E27FC236}">
                  <a16:creationId xmlns:a16="http://schemas.microsoft.com/office/drawing/2014/main" id="{0387B9A7-F992-9246-A12A-3BB5DCDBD751}"/>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Rectangle 41">
              <a:extLst>
                <a:ext uri="{FF2B5EF4-FFF2-40B4-BE49-F238E27FC236}">
                  <a16:creationId xmlns:a16="http://schemas.microsoft.com/office/drawing/2014/main" id="{313D90F6-44E7-5B43-9F40-EAB5A4BC3719}"/>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188" name="Rectangle 42">
              <a:extLst>
                <a:ext uri="{FF2B5EF4-FFF2-40B4-BE49-F238E27FC236}">
                  <a16:creationId xmlns:a16="http://schemas.microsoft.com/office/drawing/2014/main" id="{09FD516E-DDA8-584C-AC12-7F5211BB3875}"/>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189" name="Rectangle 43">
              <a:extLst>
                <a:ext uri="{FF2B5EF4-FFF2-40B4-BE49-F238E27FC236}">
                  <a16:creationId xmlns:a16="http://schemas.microsoft.com/office/drawing/2014/main" id="{6FFC472B-97D7-D347-9A3C-464686CD17B4}"/>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190" name="Line 44">
              <a:extLst>
                <a:ext uri="{FF2B5EF4-FFF2-40B4-BE49-F238E27FC236}">
                  <a16:creationId xmlns:a16="http://schemas.microsoft.com/office/drawing/2014/main" id="{72E3E927-7804-2B4F-BEB5-8E712FD0D8B6}"/>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Line 45">
              <a:extLst>
                <a:ext uri="{FF2B5EF4-FFF2-40B4-BE49-F238E27FC236}">
                  <a16:creationId xmlns:a16="http://schemas.microsoft.com/office/drawing/2014/main" id="{FB19C408-B20F-B545-913F-0B0F21C3B97E}"/>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2" name="Text Box 5">
            <a:extLst>
              <a:ext uri="{FF2B5EF4-FFF2-40B4-BE49-F238E27FC236}">
                <a16:creationId xmlns:a16="http://schemas.microsoft.com/office/drawing/2014/main" id="{0D15D10E-958A-864A-A283-C2AB2D4E8F72}"/>
              </a:ext>
            </a:extLst>
          </p:cNvPr>
          <p:cNvSpPr txBox="1">
            <a:spLocks noChangeArrowheads="1"/>
          </p:cNvSpPr>
          <p:nvPr/>
        </p:nvSpPr>
        <p:spPr bwMode="auto">
          <a:xfrm>
            <a:off x="1614494" y="1250945"/>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segment</a:t>
            </a:r>
          </a:p>
        </p:txBody>
      </p:sp>
      <p:grpSp>
        <p:nvGrpSpPr>
          <p:cNvPr id="193" name="Group 178">
            <a:extLst>
              <a:ext uri="{FF2B5EF4-FFF2-40B4-BE49-F238E27FC236}">
                <a16:creationId xmlns:a16="http://schemas.microsoft.com/office/drawing/2014/main" id="{C602A8C6-FCB3-7248-AB25-E5D9AF0992ED}"/>
              </a:ext>
            </a:extLst>
          </p:cNvPr>
          <p:cNvGrpSpPr>
            <a:grpSpLocks/>
          </p:cNvGrpSpPr>
          <p:nvPr/>
        </p:nvGrpSpPr>
        <p:grpSpPr bwMode="auto">
          <a:xfrm>
            <a:off x="2755907" y="1290633"/>
            <a:ext cx="301625" cy="292100"/>
            <a:chOff x="1962" y="2058"/>
            <a:chExt cx="190" cy="184"/>
          </a:xfrm>
        </p:grpSpPr>
        <p:sp>
          <p:nvSpPr>
            <p:cNvPr id="194" name="Rectangle 47">
              <a:extLst>
                <a:ext uri="{FF2B5EF4-FFF2-40B4-BE49-F238E27FC236}">
                  <a16:creationId xmlns:a16="http://schemas.microsoft.com/office/drawing/2014/main" id="{74D4FADB-78FF-754C-9258-3499AEC56C8B}"/>
                </a:ext>
              </a:extLst>
            </p:cNvPr>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Rectangle 48">
              <a:extLst>
                <a:ext uri="{FF2B5EF4-FFF2-40B4-BE49-F238E27FC236}">
                  <a16:creationId xmlns:a16="http://schemas.microsoft.com/office/drawing/2014/main" id="{9A86A925-4488-C149-AC92-7E56AC2DB20A}"/>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sp>
        <p:nvSpPr>
          <p:cNvPr id="196" name="Text Box 4">
            <a:extLst>
              <a:ext uri="{FF2B5EF4-FFF2-40B4-BE49-F238E27FC236}">
                <a16:creationId xmlns:a16="http://schemas.microsoft.com/office/drawing/2014/main" id="{0E8F71B9-D739-9B4D-B3C4-4209B53F4740}"/>
              </a:ext>
            </a:extLst>
          </p:cNvPr>
          <p:cNvSpPr txBox="1">
            <a:spLocks noChangeArrowheads="1"/>
          </p:cNvSpPr>
          <p:nvPr/>
        </p:nvSpPr>
        <p:spPr bwMode="auto">
          <a:xfrm>
            <a:off x="1414470" y="1590670"/>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datagram</a:t>
            </a:r>
          </a:p>
        </p:txBody>
      </p:sp>
      <p:sp>
        <p:nvSpPr>
          <p:cNvPr id="197" name="Text Box 54">
            <a:extLst>
              <a:ext uri="{FF2B5EF4-FFF2-40B4-BE49-F238E27FC236}">
                <a16:creationId xmlns:a16="http://schemas.microsoft.com/office/drawing/2014/main" id="{74C41705-B97B-5F4E-BB03-C374DF4919FA}"/>
              </a:ext>
            </a:extLst>
          </p:cNvPr>
          <p:cNvSpPr txBox="1">
            <a:spLocks noChangeArrowheads="1"/>
          </p:cNvSpPr>
          <p:nvPr/>
        </p:nvSpPr>
        <p:spPr bwMode="auto">
          <a:xfrm>
            <a:off x="2767020" y="4411659"/>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destination</a:t>
            </a:r>
          </a:p>
        </p:txBody>
      </p:sp>
      <p:grpSp>
        <p:nvGrpSpPr>
          <p:cNvPr id="206" name="Group 64">
            <a:extLst>
              <a:ext uri="{FF2B5EF4-FFF2-40B4-BE49-F238E27FC236}">
                <a16:creationId xmlns:a16="http://schemas.microsoft.com/office/drawing/2014/main" id="{C50D7752-68C1-8540-988D-5347ECFD1886}"/>
              </a:ext>
            </a:extLst>
          </p:cNvPr>
          <p:cNvGrpSpPr>
            <a:grpSpLocks/>
          </p:cNvGrpSpPr>
          <p:nvPr/>
        </p:nvGrpSpPr>
        <p:grpSpPr bwMode="auto">
          <a:xfrm>
            <a:off x="1371606" y="5781671"/>
            <a:ext cx="1479550" cy="303213"/>
            <a:chOff x="332" y="2224"/>
            <a:chExt cx="932" cy="191"/>
          </a:xfrm>
        </p:grpSpPr>
        <p:sp>
          <p:nvSpPr>
            <p:cNvPr id="207" name="Rectangle 65">
              <a:extLst>
                <a:ext uri="{FF2B5EF4-FFF2-40B4-BE49-F238E27FC236}">
                  <a16:creationId xmlns:a16="http://schemas.microsoft.com/office/drawing/2014/main" id="{1F3E093B-217C-A04B-B5D1-A6C902542EF2}"/>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8" name="Rectangle 66">
              <a:extLst>
                <a:ext uri="{FF2B5EF4-FFF2-40B4-BE49-F238E27FC236}">
                  <a16:creationId xmlns:a16="http://schemas.microsoft.com/office/drawing/2014/main" id="{12601678-594C-E14C-9193-F38CE9075141}"/>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09" name="Rectangle 67">
              <a:extLst>
                <a:ext uri="{FF2B5EF4-FFF2-40B4-BE49-F238E27FC236}">
                  <a16:creationId xmlns:a16="http://schemas.microsoft.com/office/drawing/2014/main" id="{C60FF2A5-B680-E647-99BC-03E16BB18F4E}"/>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10" name="Rectangle 68">
              <a:extLst>
                <a:ext uri="{FF2B5EF4-FFF2-40B4-BE49-F238E27FC236}">
                  <a16:creationId xmlns:a16="http://schemas.microsoft.com/office/drawing/2014/main" id="{397B1F1F-935A-C84B-968D-E29BC9F4E06A}"/>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sp>
          <p:nvSpPr>
            <p:cNvPr id="211" name="Rectangle 69">
              <a:extLst>
                <a:ext uri="{FF2B5EF4-FFF2-40B4-BE49-F238E27FC236}">
                  <a16:creationId xmlns:a16="http://schemas.microsoft.com/office/drawing/2014/main" id="{F6478DF2-BC33-B343-8620-1D9F679E414D}"/>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12" name="Line 70">
              <a:extLst>
                <a:ext uri="{FF2B5EF4-FFF2-40B4-BE49-F238E27FC236}">
                  <a16:creationId xmlns:a16="http://schemas.microsoft.com/office/drawing/2014/main" id="{B65227E4-D34A-B045-A564-9F588CE81723}"/>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Line 71">
              <a:extLst>
                <a:ext uri="{FF2B5EF4-FFF2-40B4-BE49-F238E27FC236}">
                  <a16:creationId xmlns:a16="http://schemas.microsoft.com/office/drawing/2014/main" id="{89581348-A579-E648-AF77-CC0CCFD73AE0}"/>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Line 72">
              <a:extLst>
                <a:ext uri="{FF2B5EF4-FFF2-40B4-BE49-F238E27FC236}">
                  <a16:creationId xmlns:a16="http://schemas.microsoft.com/office/drawing/2014/main" id="{5CD35CDE-ACA7-B147-9033-013571F308B2}"/>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5" name="Group 73">
            <a:extLst>
              <a:ext uri="{FF2B5EF4-FFF2-40B4-BE49-F238E27FC236}">
                <a16:creationId xmlns:a16="http://schemas.microsoft.com/office/drawing/2014/main" id="{782EFA19-0788-864E-B946-830DAB797411}"/>
              </a:ext>
            </a:extLst>
          </p:cNvPr>
          <p:cNvGrpSpPr>
            <a:grpSpLocks/>
          </p:cNvGrpSpPr>
          <p:nvPr/>
        </p:nvGrpSpPr>
        <p:grpSpPr bwMode="auto">
          <a:xfrm>
            <a:off x="1639895" y="5483221"/>
            <a:ext cx="1208087" cy="303213"/>
            <a:chOff x="501" y="1990"/>
            <a:chExt cx="761" cy="191"/>
          </a:xfrm>
        </p:grpSpPr>
        <p:sp>
          <p:nvSpPr>
            <p:cNvPr id="216" name="Rectangle 74">
              <a:extLst>
                <a:ext uri="{FF2B5EF4-FFF2-40B4-BE49-F238E27FC236}">
                  <a16:creationId xmlns:a16="http://schemas.microsoft.com/office/drawing/2014/main" id="{D970D459-C7BE-CB4F-B370-10A7B56F6424}"/>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7" name="Rectangle 75">
              <a:extLst>
                <a:ext uri="{FF2B5EF4-FFF2-40B4-BE49-F238E27FC236}">
                  <a16:creationId xmlns:a16="http://schemas.microsoft.com/office/drawing/2014/main" id="{1904B028-B6FD-624E-A3E6-5B05A1065AFC}"/>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18" name="Rectangle 76">
              <a:extLst>
                <a:ext uri="{FF2B5EF4-FFF2-40B4-BE49-F238E27FC236}">
                  <a16:creationId xmlns:a16="http://schemas.microsoft.com/office/drawing/2014/main" id="{7E497BF0-01B9-9645-AADF-EC6ECCD69181}"/>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19" name="Rectangle 77">
              <a:extLst>
                <a:ext uri="{FF2B5EF4-FFF2-40B4-BE49-F238E27FC236}">
                  <a16:creationId xmlns:a16="http://schemas.microsoft.com/office/drawing/2014/main" id="{F655CC88-7712-A040-B05C-B926BA640DC3}"/>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20" name="Line 78">
              <a:extLst>
                <a:ext uri="{FF2B5EF4-FFF2-40B4-BE49-F238E27FC236}">
                  <a16:creationId xmlns:a16="http://schemas.microsoft.com/office/drawing/2014/main" id="{5F8C7ACF-60C6-EA40-ABF5-A21BAB3D73AC}"/>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Line 79">
              <a:extLst>
                <a:ext uri="{FF2B5EF4-FFF2-40B4-BE49-F238E27FC236}">
                  <a16:creationId xmlns:a16="http://schemas.microsoft.com/office/drawing/2014/main" id="{B9D1E0FC-D7EB-B94A-95BC-135127D00E84}"/>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2" name="Group 80">
            <a:extLst>
              <a:ext uri="{FF2B5EF4-FFF2-40B4-BE49-F238E27FC236}">
                <a16:creationId xmlns:a16="http://schemas.microsoft.com/office/drawing/2014/main" id="{ED606BB4-B8BF-EE47-81F0-E3489EBF698D}"/>
              </a:ext>
            </a:extLst>
          </p:cNvPr>
          <p:cNvGrpSpPr>
            <a:grpSpLocks/>
          </p:cNvGrpSpPr>
          <p:nvPr/>
        </p:nvGrpSpPr>
        <p:grpSpPr bwMode="auto">
          <a:xfrm>
            <a:off x="1943106" y="5175246"/>
            <a:ext cx="890588" cy="303213"/>
            <a:chOff x="645" y="1734"/>
            <a:chExt cx="561" cy="191"/>
          </a:xfrm>
        </p:grpSpPr>
        <p:sp>
          <p:nvSpPr>
            <p:cNvPr id="223" name="Rectangle 81">
              <a:extLst>
                <a:ext uri="{FF2B5EF4-FFF2-40B4-BE49-F238E27FC236}">
                  <a16:creationId xmlns:a16="http://schemas.microsoft.com/office/drawing/2014/main" id="{5E750AC6-B9B9-BA47-9749-5BA61D17AB9E}"/>
                </a:ext>
              </a:extLst>
            </p:cNvPr>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Rectangle 82">
              <a:extLst>
                <a:ext uri="{FF2B5EF4-FFF2-40B4-BE49-F238E27FC236}">
                  <a16:creationId xmlns:a16="http://schemas.microsoft.com/office/drawing/2014/main" id="{203BBA7B-2CF5-6949-AEF6-9B5E4804A8E4}"/>
                </a:ext>
              </a:extLst>
            </p:cNvPr>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25" name="Rectangle 83">
              <a:extLst>
                <a:ext uri="{FF2B5EF4-FFF2-40B4-BE49-F238E27FC236}">
                  <a16:creationId xmlns:a16="http://schemas.microsoft.com/office/drawing/2014/main" id="{D9094A29-8FA3-604F-BCB2-C28018927AE8}"/>
                </a:ext>
              </a:extLst>
            </p:cNvPr>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26" name="Line 84">
              <a:extLst>
                <a:ext uri="{FF2B5EF4-FFF2-40B4-BE49-F238E27FC236}">
                  <a16:creationId xmlns:a16="http://schemas.microsoft.com/office/drawing/2014/main" id="{B797ADA3-EF18-7C49-99C2-2F8F051D96BB}"/>
                </a:ext>
              </a:extLst>
            </p:cNvPr>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7" name="Group 85">
            <a:extLst>
              <a:ext uri="{FF2B5EF4-FFF2-40B4-BE49-F238E27FC236}">
                <a16:creationId xmlns:a16="http://schemas.microsoft.com/office/drawing/2014/main" id="{11AB6D85-B7C0-8142-8671-E8110C22285E}"/>
              </a:ext>
            </a:extLst>
          </p:cNvPr>
          <p:cNvGrpSpPr>
            <a:grpSpLocks/>
          </p:cNvGrpSpPr>
          <p:nvPr/>
        </p:nvGrpSpPr>
        <p:grpSpPr bwMode="auto">
          <a:xfrm>
            <a:off x="2149481" y="4864096"/>
            <a:ext cx="679450" cy="301625"/>
            <a:chOff x="780" y="1553"/>
            <a:chExt cx="428" cy="190"/>
          </a:xfrm>
        </p:grpSpPr>
        <p:sp>
          <p:nvSpPr>
            <p:cNvPr id="228" name="Rectangle 86">
              <a:extLst>
                <a:ext uri="{FF2B5EF4-FFF2-40B4-BE49-F238E27FC236}">
                  <a16:creationId xmlns:a16="http://schemas.microsoft.com/office/drawing/2014/main" id="{5CCFD8AF-21AA-2143-8C8C-4C988C5ED872}"/>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Rectangle 87">
              <a:extLst>
                <a:ext uri="{FF2B5EF4-FFF2-40B4-BE49-F238E27FC236}">
                  <a16:creationId xmlns:a16="http://schemas.microsoft.com/office/drawing/2014/main" id="{0247FE4B-63DA-1F45-A8DA-A5A5C63B6AC3}"/>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sp>
        <p:nvSpPr>
          <p:cNvPr id="233" name="Line 91">
            <a:extLst>
              <a:ext uri="{FF2B5EF4-FFF2-40B4-BE49-F238E27FC236}">
                <a16:creationId xmlns:a16="http://schemas.microsoft.com/office/drawing/2014/main" id="{19384907-F1F7-7342-B03B-0F3880C9074B}"/>
              </a:ext>
            </a:extLst>
          </p:cNvPr>
          <p:cNvSpPr>
            <a:spLocks noChangeShapeType="1"/>
          </p:cNvSpPr>
          <p:nvPr/>
        </p:nvSpPr>
        <p:spPr bwMode="auto">
          <a:xfrm>
            <a:off x="6916745" y="4806946"/>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Line 93">
            <a:extLst>
              <a:ext uri="{FF2B5EF4-FFF2-40B4-BE49-F238E27FC236}">
                <a16:creationId xmlns:a16="http://schemas.microsoft.com/office/drawing/2014/main" id="{883D6FEA-BFB1-A54A-986E-6B39511738A6}"/>
              </a:ext>
            </a:extLst>
          </p:cNvPr>
          <p:cNvSpPr>
            <a:spLocks noChangeShapeType="1"/>
          </p:cNvSpPr>
          <p:nvPr/>
        </p:nvSpPr>
        <p:spPr bwMode="auto">
          <a:xfrm>
            <a:off x="6924682" y="5127621"/>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Rectangle 96">
            <a:extLst>
              <a:ext uri="{FF2B5EF4-FFF2-40B4-BE49-F238E27FC236}">
                <a16:creationId xmlns:a16="http://schemas.microsoft.com/office/drawing/2014/main" id="{259A49E6-709B-2347-990D-69F0B212F487}"/>
              </a:ext>
            </a:extLst>
          </p:cNvPr>
          <p:cNvSpPr>
            <a:spLocks noChangeArrowheads="1"/>
          </p:cNvSpPr>
          <p:nvPr/>
        </p:nvSpPr>
        <p:spPr bwMode="auto">
          <a:xfrm>
            <a:off x="7083433" y="2597147"/>
            <a:ext cx="1273175" cy="655638"/>
          </a:xfrm>
          <a:prstGeom prst="rect">
            <a:avLst/>
          </a:prstGeom>
          <a:solidFill>
            <a:schemeClr val="bg1"/>
          </a:solidFill>
          <a:ln w="28575">
            <a:solidFill>
              <a:schemeClr val="tx1"/>
            </a:solidFill>
            <a:miter lim="800000"/>
            <a:headEnd/>
            <a:tailEnd/>
          </a:ln>
          <a:effectLst>
            <a:outerShdw blurRad="50800" dist="38100" dir="18900000" sx="102000" sy="102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9" name="Line 97">
            <a:extLst>
              <a:ext uri="{FF2B5EF4-FFF2-40B4-BE49-F238E27FC236}">
                <a16:creationId xmlns:a16="http://schemas.microsoft.com/office/drawing/2014/main" id="{D82D4EF1-E7DC-B146-B148-5E79F02BCC8B}"/>
              </a:ext>
            </a:extLst>
          </p:cNvPr>
          <p:cNvSpPr>
            <a:spLocks noChangeShapeType="1"/>
          </p:cNvSpPr>
          <p:nvPr/>
        </p:nvSpPr>
        <p:spPr bwMode="auto">
          <a:xfrm>
            <a:off x="7083433" y="291464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114">
            <a:extLst>
              <a:ext uri="{FF2B5EF4-FFF2-40B4-BE49-F238E27FC236}">
                <a16:creationId xmlns:a16="http://schemas.microsoft.com/office/drawing/2014/main" id="{BEDEB3A2-EFA9-6F44-A8E6-C8BD127C9FBD}"/>
              </a:ext>
            </a:extLst>
          </p:cNvPr>
          <p:cNvSpPr>
            <a:spLocks/>
          </p:cNvSpPr>
          <p:nvPr/>
        </p:nvSpPr>
        <p:spPr bwMode="auto">
          <a:xfrm>
            <a:off x="3048006" y="787395"/>
            <a:ext cx="5264150" cy="5494338"/>
          </a:xfrm>
          <a:custGeom>
            <a:avLst/>
            <a:gdLst>
              <a:gd name="T0" fmla="*/ 2147483646 w 3316"/>
              <a:gd name="T1" fmla="*/ 0 h 3461"/>
              <a:gd name="T2" fmla="*/ 2147483646 w 3316"/>
              <a:gd name="T3" fmla="*/ 2147483646 h 3461"/>
              <a:gd name="T4" fmla="*/ 2147483646 w 3316"/>
              <a:gd name="T5" fmla="*/ 2147483646 h 3461"/>
              <a:gd name="T6" fmla="*/ 2147483646 w 3316"/>
              <a:gd name="T7" fmla="*/ 2147483646 h 3461"/>
              <a:gd name="T8" fmla="*/ 2147483646 w 3316"/>
              <a:gd name="T9" fmla="*/ 2147483646 h 3461"/>
              <a:gd name="T10" fmla="*/ 2147483646 w 3316"/>
              <a:gd name="T11" fmla="*/ 2147483646 h 3461"/>
              <a:gd name="T12" fmla="*/ 2147483646 w 3316"/>
              <a:gd name="T13" fmla="*/ 2147483646 h 3461"/>
              <a:gd name="T14" fmla="*/ 2147483646 w 3316"/>
              <a:gd name="T15" fmla="*/ 2147483646 h 3461"/>
              <a:gd name="T16" fmla="*/ 2147483646 w 3316"/>
              <a:gd name="T17" fmla="*/ 2147483646 h 3461"/>
              <a:gd name="T18" fmla="*/ 2147483646 w 3316"/>
              <a:gd name="T19" fmla="*/ 2147483646 h 3461"/>
              <a:gd name="T20" fmla="*/ 2147483646 w 3316"/>
              <a:gd name="T21" fmla="*/ 2147483646 h 3461"/>
              <a:gd name="T22" fmla="*/ 0 w 3316"/>
              <a:gd name="T23" fmla="*/ 2147483646 h 3461"/>
              <a:gd name="T24" fmla="*/ 0 w 3316"/>
              <a:gd name="T25" fmla="*/ 2147483646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2" name="Group 115">
            <a:extLst>
              <a:ext uri="{FF2B5EF4-FFF2-40B4-BE49-F238E27FC236}">
                <a16:creationId xmlns:a16="http://schemas.microsoft.com/office/drawing/2014/main" id="{85B6340C-1412-DD49-A487-35E5DC0144AC}"/>
              </a:ext>
            </a:extLst>
          </p:cNvPr>
          <p:cNvGrpSpPr>
            <a:grpSpLocks/>
          </p:cNvGrpSpPr>
          <p:nvPr/>
        </p:nvGrpSpPr>
        <p:grpSpPr bwMode="auto">
          <a:xfrm>
            <a:off x="5457831" y="4800596"/>
            <a:ext cx="1479550" cy="303213"/>
            <a:chOff x="332" y="2224"/>
            <a:chExt cx="932" cy="191"/>
          </a:xfrm>
        </p:grpSpPr>
        <p:sp>
          <p:nvSpPr>
            <p:cNvPr id="243" name="Rectangle 116">
              <a:extLst>
                <a:ext uri="{FF2B5EF4-FFF2-40B4-BE49-F238E27FC236}">
                  <a16:creationId xmlns:a16="http://schemas.microsoft.com/office/drawing/2014/main" id="{504C038E-092B-1D4B-AD07-733B523A2C29}"/>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44" name="Rectangle 117">
              <a:extLst>
                <a:ext uri="{FF2B5EF4-FFF2-40B4-BE49-F238E27FC236}">
                  <a16:creationId xmlns:a16="http://schemas.microsoft.com/office/drawing/2014/main" id="{99CDC4A5-2671-2F4C-AF10-D4F0B21A07E4}"/>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45" name="Rectangle 118">
              <a:extLst>
                <a:ext uri="{FF2B5EF4-FFF2-40B4-BE49-F238E27FC236}">
                  <a16:creationId xmlns:a16="http://schemas.microsoft.com/office/drawing/2014/main" id="{41C01446-A97C-0942-9110-AECA50BADDDB}"/>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46" name="Rectangle 119">
              <a:extLst>
                <a:ext uri="{FF2B5EF4-FFF2-40B4-BE49-F238E27FC236}">
                  <a16:creationId xmlns:a16="http://schemas.microsoft.com/office/drawing/2014/main" id="{AA06A8EE-28E9-AF46-9EEA-FBEDDAF18726}"/>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sp>
          <p:nvSpPr>
            <p:cNvPr id="247" name="Rectangle 120">
              <a:extLst>
                <a:ext uri="{FF2B5EF4-FFF2-40B4-BE49-F238E27FC236}">
                  <a16:creationId xmlns:a16="http://schemas.microsoft.com/office/drawing/2014/main" id="{EF7ADA06-A6C3-EC42-9026-08C964BC6509}"/>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48" name="Line 121">
              <a:extLst>
                <a:ext uri="{FF2B5EF4-FFF2-40B4-BE49-F238E27FC236}">
                  <a16:creationId xmlns:a16="http://schemas.microsoft.com/office/drawing/2014/main" id="{F47A00CE-0D92-CA4D-9460-92CBEF8DE836}"/>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122">
              <a:extLst>
                <a:ext uri="{FF2B5EF4-FFF2-40B4-BE49-F238E27FC236}">
                  <a16:creationId xmlns:a16="http://schemas.microsoft.com/office/drawing/2014/main" id="{457AAAB2-E313-B54A-B86A-CBEACA43A89D}"/>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123">
              <a:extLst>
                <a:ext uri="{FF2B5EF4-FFF2-40B4-BE49-F238E27FC236}">
                  <a16:creationId xmlns:a16="http://schemas.microsoft.com/office/drawing/2014/main" id="{777075DA-53C1-4349-BD44-36049E94C4E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1" name="Group 124">
            <a:extLst>
              <a:ext uri="{FF2B5EF4-FFF2-40B4-BE49-F238E27FC236}">
                <a16:creationId xmlns:a16="http://schemas.microsoft.com/office/drawing/2014/main" id="{F09DD616-F735-7046-9C1C-D2103F4D1E5C}"/>
              </a:ext>
            </a:extLst>
          </p:cNvPr>
          <p:cNvGrpSpPr>
            <a:grpSpLocks/>
          </p:cNvGrpSpPr>
          <p:nvPr/>
        </p:nvGrpSpPr>
        <p:grpSpPr bwMode="auto">
          <a:xfrm>
            <a:off x="5716595" y="4494208"/>
            <a:ext cx="1208087" cy="303212"/>
            <a:chOff x="501" y="1990"/>
            <a:chExt cx="761" cy="191"/>
          </a:xfrm>
        </p:grpSpPr>
        <p:sp>
          <p:nvSpPr>
            <p:cNvPr id="252" name="Rectangle 125">
              <a:extLst>
                <a:ext uri="{FF2B5EF4-FFF2-40B4-BE49-F238E27FC236}">
                  <a16:creationId xmlns:a16="http://schemas.microsoft.com/office/drawing/2014/main" id="{DB941F93-1335-5645-94DE-59F001928AC8}"/>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53" name="Rectangle 126">
              <a:extLst>
                <a:ext uri="{FF2B5EF4-FFF2-40B4-BE49-F238E27FC236}">
                  <a16:creationId xmlns:a16="http://schemas.microsoft.com/office/drawing/2014/main" id="{9EA1B2EB-B358-3D4C-841E-567FECFADB18}"/>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54" name="Rectangle 127">
              <a:extLst>
                <a:ext uri="{FF2B5EF4-FFF2-40B4-BE49-F238E27FC236}">
                  <a16:creationId xmlns:a16="http://schemas.microsoft.com/office/drawing/2014/main" id="{13F00E9F-B735-5849-861F-39C839FD83F4}"/>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55" name="Rectangle 128">
              <a:extLst>
                <a:ext uri="{FF2B5EF4-FFF2-40B4-BE49-F238E27FC236}">
                  <a16:creationId xmlns:a16="http://schemas.microsoft.com/office/drawing/2014/main" id="{0CE33A55-3FFF-D247-A00E-5085ABE3BDA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56" name="Line 129">
              <a:extLst>
                <a:ext uri="{FF2B5EF4-FFF2-40B4-BE49-F238E27FC236}">
                  <a16:creationId xmlns:a16="http://schemas.microsoft.com/office/drawing/2014/main" id="{5257F2F7-73B9-0943-A775-4320CC67F911}"/>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130">
              <a:extLst>
                <a:ext uri="{FF2B5EF4-FFF2-40B4-BE49-F238E27FC236}">
                  <a16:creationId xmlns:a16="http://schemas.microsoft.com/office/drawing/2014/main" id="{F79FB15F-B9B5-1C48-A8C6-B6B142E79B47}"/>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8" name="Group 140">
            <a:extLst>
              <a:ext uri="{FF2B5EF4-FFF2-40B4-BE49-F238E27FC236}">
                <a16:creationId xmlns:a16="http://schemas.microsoft.com/office/drawing/2014/main" id="{DC4925E6-41A9-8643-8E76-63BD0FB2392D}"/>
              </a:ext>
            </a:extLst>
          </p:cNvPr>
          <p:cNvGrpSpPr>
            <a:grpSpLocks/>
          </p:cNvGrpSpPr>
          <p:nvPr/>
        </p:nvGrpSpPr>
        <p:grpSpPr bwMode="auto">
          <a:xfrm>
            <a:off x="8488370" y="4860921"/>
            <a:ext cx="1208087" cy="303213"/>
            <a:chOff x="501" y="1990"/>
            <a:chExt cx="761" cy="191"/>
          </a:xfrm>
        </p:grpSpPr>
        <p:sp>
          <p:nvSpPr>
            <p:cNvPr id="259" name="Rectangle 141">
              <a:extLst>
                <a:ext uri="{FF2B5EF4-FFF2-40B4-BE49-F238E27FC236}">
                  <a16:creationId xmlns:a16="http://schemas.microsoft.com/office/drawing/2014/main" id="{24DA0C2F-17DB-7643-B65D-18F2B436D4C0}"/>
                </a:ext>
              </a:extLst>
            </p:cNvPr>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60" name="Rectangle 142">
              <a:extLst>
                <a:ext uri="{FF2B5EF4-FFF2-40B4-BE49-F238E27FC236}">
                  <a16:creationId xmlns:a16="http://schemas.microsoft.com/office/drawing/2014/main" id="{296D85F8-DA00-E347-906C-91E4F93935A1}"/>
                </a:ext>
              </a:extLst>
            </p:cNvPr>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61" name="Rectangle 143">
              <a:extLst>
                <a:ext uri="{FF2B5EF4-FFF2-40B4-BE49-F238E27FC236}">
                  <a16:creationId xmlns:a16="http://schemas.microsoft.com/office/drawing/2014/main" id="{7E7E3D6E-A342-6648-9506-7A080F8B77FF}"/>
                </a:ext>
              </a:extLst>
            </p:cNvPr>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62" name="Rectangle 144">
              <a:extLst>
                <a:ext uri="{FF2B5EF4-FFF2-40B4-BE49-F238E27FC236}">
                  <a16:creationId xmlns:a16="http://schemas.microsoft.com/office/drawing/2014/main" id="{E27AB14D-C29B-DF45-8BD1-D050C50BEA27}"/>
                </a:ext>
              </a:extLst>
            </p:cNvPr>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63" name="Line 145">
              <a:extLst>
                <a:ext uri="{FF2B5EF4-FFF2-40B4-BE49-F238E27FC236}">
                  <a16:creationId xmlns:a16="http://schemas.microsoft.com/office/drawing/2014/main" id="{331963CB-8B11-1C4E-8253-0FDB3A375A54}"/>
                </a:ext>
              </a:extLst>
            </p:cNvPr>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Line 146">
              <a:extLst>
                <a:ext uri="{FF2B5EF4-FFF2-40B4-BE49-F238E27FC236}">
                  <a16:creationId xmlns:a16="http://schemas.microsoft.com/office/drawing/2014/main" id="{432304F0-73BB-2748-8E18-7151D5E33699}"/>
                </a:ext>
              </a:extLst>
            </p:cNvPr>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5" name="Group 156">
            <a:extLst>
              <a:ext uri="{FF2B5EF4-FFF2-40B4-BE49-F238E27FC236}">
                <a16:creationId xmlns:a16="http://schemas.microsoft.com/office/drawing/2014/main" id="{2999D032-84BD-264A-ADD9-A5141E317962}"/>
              </a:ext>
            </a:extLst>
          </p:cNvPr>
          <p:cNvGrpSpPr>
            <a:grpSpLocks/>
          </p:cNvGrpSpPr>
          <p:nvPr/>
        </p:nvGrpSpPr>
        <p:grpSpPr bwMode="auto">
          <a:xfrm>
            <a:off x="2157419" y="1919283"/>
            <a:ext cx="1479550" cy="303212"/>
            <a:chOff x="332" y="2224"/>
            <a:chExt cx="932" cy="191"/>
          </a:xfrm>
        </p:grpSpPr>
        <p:sp>
          <p:nvSpPr>
            <p:cNvPr id="266" name="Rectangle 157">
              <a:extLst>
                <a:ext uri="{FF2B5EF4-FFF2-40B4-BE49-F238E27FC236}">
                  <a16:creationId xmlns:a16="http://schemas.microsoft.com/office/drawing/2014/main" id="{0E7166F5-9BCE-6142-A6E7-CDF949808543}"/>
                </a:ext>
              </a:extLst>
            </p:cNvPr>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67" name="Rectangle 158">
              <a:extLst>
                <a:ext uri="{FF2B5EF4-FFF2-40B4-BE49-F238E27FC236}">
                  <a16:creationId xmlns:a16="http://schemas.microsoft.com/office/drawing/2014/main" id="{754F1661-A032-B447-9C02-84330F1B16C3}"/>
                </a:ext>
              </a:extLst>
            </p:cNvPr>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sp>
          <p:nvSpPr>
            <p:cNvPr id="268" name="Rectangle 159">
              <a:extLst>
                <a:ext uri="{FF2B5EF4-FFF2-40B4-BE49-F238E27FC236}">
                  <a16:creationId xmlns:a16="http://schemas.microsoft.com/office/drawing/2014/main" id="{1C7AD2C3-C553-2A4B-9171-A8E09BA847E8}"/>
                </a:ext>
              </a:extLst>
            </p:cNvPr>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sp>
          <p:nvSpPr>
            <p:cNvPr id="269" name="Rectangle 160">
              <a:extLst>
                <a:ext uri="{FF2B5EF4-FFF2-40B4-BE49-F238E27FC236}">
                  <a16:creationId xmlns:a16="http://schemas.microsoft.com/office/drawing/2014/main" id="{CE64079E-3B67-F34D-801D-A92A1F3B07C8}"/>
                </a:ext>
              </a:extLst>
            </p:cNvPr>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a:t>
              </a:r>
            </a:p>
          </p:txBody>
        </p:sp>
        <p:sp>
          <p:nvSpPr>
            <p:cNvPr id="270" name="Rectangle 161">
              <a:extLst>
                <a:ext uri="{FF2B5EF4-FFF2-40B4-BE49-F238E27FC236}">
                  <a16:creationId xmlns:a16="http://schemas.microsoft.com/office/drawing/2014/main" id="{1E8F4774-501D-1F43-80F6-8E0FBDD2EA01}"/>
                </a:ext>
              </a:extLst>
            </p:cNvPr>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sp>
          <p:nvSpPr>
            <p:cNvPr id="271" name="Line 162">
              <a:extLst>
                <a:ext uri="{FF2B5EF4-FFF2-40B4-BE49-F238E27FC236}">
                  <a16:creationId xmlns:a16="http://schemas.microsoft.com/office/drawing/2014/main" id="{AC823B9C-431D-F442-BF16-B2BB2576305B}"/>
                </a:ext>
              </a:extLst>
            </p:cNvPr>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Line 163">
              <a:extLst>
                <a:ext uri="{FF2B5EF4-FFF2-40B4-BE49-F238E27FC236}">
                  <a16:creationId xmlns:a16="http://schemas.microsoft.com/office/drawing/2014/main" id="{027C6256-CE60-DF44-B53C-314BE2376CBC}"/>
                </a:ext>
              </a:extLst>
            </p:cNvPr>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Line 164">
              <a:extLst>
                <a:ext uri="{FF2B5EF4-FFF2-40B4-BE49-F238E27FC236}">
                  <a16:creationId xmlns:a16="http://schemas.microsoft.com/office/drawing/2014/main" id="{EB0B6073-A87E-8C45-871D-8531AA06559B}"/>
                </a:ext>
              </a:extLst>
            </p:cNvPr>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4" name="Text Box 166">
            <a:extLst>
              <a:ext uri="{FF2B5EF4-FFF2-40B4-BE49-F238E27FC236}">
                <a16:creationId xmlns:a16="http://schemas.microsoft.com/office/drawing/2014/main" id="{B74B5829-1A8F-AE47-9517-C70C28E5B2D0}"/>
              </a:ext>
            </a:extLst>
          </p:cNvPr>
          <p:cNvSpPr txBox="1">
            <a:spLocks noChangeArrowheads="1"/>
          </p:cNvSpPr>
          <p:nvPr/>
        </p:nvSpPr>
        <p:spPr bwMode="auto">
          <a:xfrm>
            <a:off x="9140831" y="5665783"/>
            <a:ext cx="8414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router</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275" name="Text Box 167">
            <a:extLst>
              <a:ext uri="{FF2B5EF4-FFF2-40B4-BE49-F238E27FC236}">
                <a16:creationId xmlns:a16="http://schemas.microsoft.com/office/drawing/2014/main" id="{28AC982F-9E27-1847-9770-EC46EAFE4DFF}"/>
              </a:ext>
            </a:extLst>
          </p:cNvPr>
          <p:cNvSpPr txBox="1">
            <a:spLocks noChangeArrowheads="1"/>
          </p:cNvSpPr>
          <p:nvPr/>
        </p:nvSpPr>
        <p:spPr bwMode="auto">
          <a:xfrm>
            <a:off x="9155119" y="3386662"/>
            <a:ext cx="11484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L2 switch</a:t>
            </a:r>
            <a:endParaRPr kumimoji="0" lang="en-US" altLang="en-US" sz="18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endParaRPr>
          </a:p>
        </p:txBody>
      </p:sp>
      <p:sp>
        <p:nvSpPr>
          <p:cNvPr id="276" name="Text Box 174">
            <a:extLst>
              <a:ext uri="{FF2B5EF4-FFF2-40B4-BE49-F238E27FC236}">
                <a16:creationId xmlns:a16="http://schemas.microsoft.com/office/drawing/2014/main" id="{2A962AD2-9396-3D42-9E36-5C73F53C9104}"/>
              </a:ext>
            </a:extLst>
          </p:cNvPr>
          <p:cNvSpPr txBox="1">
            <a:spLocks noChangeArrowheads="1"/>
          </p:cNvSpPr>
          <p:nvPr/>
        </p:nvSpPr>
        <p:spPr bwMode="auto">
          <a:xfrm>
            <a:off x="1922469" y="946145"/>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message</a:t>
            </a:r>
          </a:p>
        </p:txBody>
      </p:sp>
      <p:grpSp>
        <p:nvGrpSpPr>
          <p:cNvPr id="277" name="Group 175">
            <a:extLst>
              <a:ext uri="{FF2B5EF4-FFF2-40B4-BE49-F238E27FC236}">
                <a16:creationId xmlns:a16="http://schemas.microsoft.com/office/drawing/2014/main" id="{06D27889-C61F-0242-A608-3A140922A686}"/>
              </a:ext>
            </a:extLst>
          </p:cNvPr>
          <p:cNvGrpSpPr>
            <a:grpSpLocks/>
          </p:cNvGrpSpPr>
          <p:nvPr/>
        </p:nvGrpSpPr>
        <p:grpSpPr bwMode="auto">
          <a:xfrm>
            <a:off x="2982919" y="973134"/>
            <a:ext cx="679450" cy="301625"/>
            <a:chOff x="780" y="1553"/>
            <a:chExt cx="428" cy="190"/>
          </a:xfrm>
        </p:grpSpPr>
        <p:sp>
          <p:nvSpPr>
            <p:cNvPr id="278" name="Rectangle 176">
              <a:extLst>
                <a:ext uri="{FF2B5EF4-FFF2-40B4-BE49-F238E27FC236}">
                  <a16:creationId xmlns:a16="http://schemas.microsoft.com/office/drawing/2014/main" id="{8E4EC409-9300-A24E-856E-0C57A0500EC7}"/>
                </a:ext>
              </a:extLst>
            </p:cNvPr>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79" name="Rectangle 177">
              <a:extLst>
                <a:ext uri="{FF2B5EF4-FFF2-40B4-BE49-F238E27FC236}">
                  <a16:creationId xmlns:a16="http://schemas.microsoft.com/office/drawing/2014/main" id="{C7120CFE-84DC-AE4A-96EA-467B21A3F954}"/>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nvGrpSpPr>
          <p:cNvPr id="280" name="Group 185">
            <a:extLst>
              <a:ext uri="{FF2B5EF4-FFF2-40B4-BE49-F238E27FC236}">
                <a16:creationId xmlns:a16="http://schemas.microsoft.com/office/drawing/2014/main" id="{48F838C9-2064-8846-AE99-7D64C6F0E88A}"/>
              </a:ext>
            </a:extLst>
          </p:cNvPr>
          <p:cNvGrpSpPr>
            <a:grpSpLocks/>
          </p:cNvGrpSpPr>
          <p:nvPr/>
        </p:nvGrpSpPr>
        <p:grpSpPr bwMode="auto">
          <a:xfrm>
            <a:off x="2746384" y="1290634"/>
            <a:ext cx="908050" cy="301625"/>
            <a:chOff x="1848" y="2046"/>
            <a:chExt cx="572" cy="190"/>
          </a:xfrm>
        </p:grpSpPr>
        <p:grpSp>
          <p:nvGrpSpPr>
            <p:cNvPr id="281" name="Group 179">
              <a:extLst>
                <a:ext uri="{FF2B5EF4-FFF2-40B4-BE49-F238E27FC236}">
                  <a16:creationId xmlns:a16="http://schemas.microsoft.com/office/drawing/2014/main" id="{B8E6789C-1509-4C48-885B-AD08332F4B98}"/>
                </a:ext>
              </a:extLst>
            </p:cNvPr>
            <p:cNvGrpSpPr>
              <a:grpSpLocks/>
            </p:cNvGrpSpPr>
            <p:nvPr/>
          </p:nvGrpSpPr>
          <p:grpSpPr bwMode="auto">
            <a:xfrm>
              <a:off x="1848" y="2047"/>
              <a:ext cx="187" cy="184"/>
              <a:chOff x="1959" y="2058"/>
              <a:chExt cx="187" cy="184"/>
            </a:xfrm>
          </p:grpSpPr>
          <p:sp>
            <p:nvSpPr>
              <p:cNvPr id="285" name="Rectangle 180">
                <a:extLst>
                  <a:ext uri="{FF2B5EF4-FFF2-40B4-BE49-F238E27FC236}">
                    <a16:creationId xmlns:a16="http://schemas.microsoft.com/office/drawing/2014/main" id="{06BC3922-CF81-3845-BA10-96DBBA1F47B7}"/>
                  </a:ext>
                </a:extLst>
              </p:cNvPr>
              <p:cNvSpPr>
                <a:spLocks noChangeArrowheads="1"/>
              </p:cNvSpPr>
              <p:nvPr/>
            </p:nvSpPr>
            <p:spPr bwMode="auto">
              <a:xfrm>
                <a:off x="1964" y="2075"/>
                <a:ext cx="177"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6" name="Rectangle 181">
                <a:extLst>
                  <a:ext uri="{FF2B5EF4-FFF2-40B4-BE49-F238E27FC236}">
                    <a16:creationId xmlns:a16="http://schemas.microsoft.com/office/drawing/2014/main" id="{C4E3DD7C-9412-E741-BD84-C65290F3969E}"/>
                  </a:ext>
                </a:extLst>
              </p:cNvPr>
              <p:cNvSpPr>
                <a:spLocks noChangeArrowheads="1"/>
              </p:cNvSpPr>
              <p:nvPr/>
            </p:nvSpPr>
            <p:spPr bwMode="auto">
              <a:xfrm>
                <a:off x="1959"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t</a:t>
                </a:r>
              </a:p>
            </p:txBody>
          </p:sp>
        </p:grpSp>
        <p:grpSp>
          <p:nvGrpSpPr>
            <p:cNvPr id="282" name="Group 182">
              <a:extLst>
                <a:ext uri="{FF2B5EF4-FFF2-40B4-BE49-F238E27FC236}">
                  <a16:creationId xmlns:a16="http://schemas.microsoft.com/office/drawing/2014/main" id="{19C49CDA-616B-0942-AEEF-049BB04DF303}"/>
                </a:ext>
              </a:extLst>
            </p:cNvPr>
            <p:cNvGrpSpPr>
              <a:grpSpLocks/>
            </p:cNvGrpSpPr>
            <p:nvPr/>
          </p:nvGrpSpPr>
          <p:grpSpPr bwMode="auto">
            <a:xfrm>
              <a:off x="1992" y="2046"/>
              <a:ext cx="428" cy="190"/>
              <a:chOff x="780" y="1553"/>
              <a:chExt cx="428" cy="190"/>
            </a:xfrm>
          </p:grpSpPr>
          <p:sp>
            <p:nvSpPr>
              <p:cNvPr id="283" name="Rectangle 183">
                <a:extLst>
                  <a:ext uri="{FF2B5EF4-FFF2-40B4-BE49-F238E27FC236}">
                    <a16:creationId xmlns:a16="http://schemas.microsoft.com/office/drawing/2014/main" id="{4F97E7C1-6241-2842-9ACE-7FBCF045B164}"/>
                  </a:ext>
                </a:extLst>
              </p:cNvPr>
              <p:cNvSpPr>
                <a:spLocks noChangeArrowheads="1"/>
              </p:cNvSpPr>
              <p:nvPr/>
            </p:nvSpPr>
            <p:spPr bwMode="auto">
              <a:xfrm>
                <a:off x="817" y="1571"/>
                <a:ext cx="312"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4" name="Rectangle 184">
                <a:extLst>
                  <a:ext uri="{FF2B5EF4-FFF2-40B4-BE49-F238E27FC236}">
                    <a16:creationId xmlns:a16="http://schemas.microsoft.com/office/drawing/2014/main" id="{FBAAFC8C-9356-294D-B8F3-F6E4810790B2}"/>
                  </a:ext>
                </a:extLst>
              </p:cNvPr>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grpSp>
        <p:nvGrpSpPr>
          <p:cNvPr id="287" name="Group 187">
            <a:extLst>
              <a:ext uri="{FF2B5EF4-FFF2-40B4-BE49-F238E27FC236}">
                <a16:creationId xmlns:a16="http://schemas.microsoft.com/office/drawing/2014/main" id="{11860688-7535-2242-95B7-51DB4FCD1617}"/>
              </a:ext>
            </a:extLst>
          </p:cNvPr>
          <p:cNvGrpSpPr>
            <a:grpSpLocks/>
          </p:cNvGrpSpPr>
          <p:nvPr/>
        </p:nvGrpSpPr>
        <p:grpSpPr bwMode="auto">
          <a:xfrm>
            <a:off x="2438407" y="1622425"/>
            <a:ext cx="323850" cy="295274"/>
            <a:chOff x="1948" y="2058"/>
            <a:chExt cx="204" cy="184"/>
          </a:xfrm>
        </p:grpSpPr>
        <p:sp>
          <p:nvSpPr>
            <p:cNvPr id="288" name="Rectangle 188">
              <a:extLst>
                <a:ext uri="{FF2B5EF4-FFF2-40B4-BE49-F238E27FC236}">
                  <a16:creationId xmlns:a16="http://schemas.microsoft.com/office/drawing/2014/main" id="{731A6D81-5EA1-834F-A9B7-29A362ECB239}"/>
                </a:ext>
              </a:extLst>
            </p:cNvPr>
            <p:cNvSpPr>
              <a:spLocks noChangeArrowheads="1"/>
            </p:cNvSpPr>
            <p:nvPr/>
          </p:nvSpPr>
          <p:spPr bwMode="auto">
            <a:xfrm>
              <a:off x="1948" y="2075"/>
              <a:ext cx="191" cy="162"/>
            </a:xfrm>
            <a:prstGeom prst="rect">
              <a:avLst/>
            </a:prstGeom>
            <a:solidFill>
              <a:schemeClr val="bg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89" name="Rectangle 189">
              <a:extLst>
                <a:ext uri="{FF2B5EF4-FFF2-40B4-BE49-F238E27FC236}">
                  <a16:creationId xmlns:a16="http://schemas.microsoft.com/office/drawing/2014/main" id="{2EAE3C28-1F19-034E-A583-4C40A2941B78}"/>
                </a:ext>
              </a:extLst>
            </p:cNvPr>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H</a:t>
              </a:r>
              <a:r>
                <a:rPr kumimoji="0" lang="en-US" altLang="en-US" sz="1800" b="0" i="0" u="none" strike="noStrike" kern="1200" cap="none" spc="0" normalizeH="0" baseline="-2500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n</a:t>
              </a:r>
            </a:p>
          </p:txBody>
        </p:sp>
      </p:grpSp>
      <p:sp>
        <p:nvSpPr>
          <p:cNvPr id="290" name="Text Box 7">
            <a:extLst>
              <a:ext uri="{FF2B5EF4-FFF2-40B4-BE49-F238E27FC236}">
                <a16:creationId xmlns:a16="http://schemas.microsoft.com/office/drawing/2014/main" id="{A538246A-59B9-0349-A984-2F7704DBA8CC}"/>
              </a:ext>
            </a:extLst>
          </p:cNvPr>
          <p:cNvSpPr txBox="1">
            <a:spLocks noChangeArrowheads="1"/>
          </p:cNvSpPr>
          <p:nvPr/>
        </p:nvSpPr>
        <p:spPr bwMode="auto">
          <a:xfrm>
            <a:off x="1376369" y="1897058"/>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Arial" panose="020B0604020202020204" pitchFamily="34" charset="0"/>
                <a:ea typeface="MS PGothic" panose="020B0600070205080204" pitchFamily="34" charset="-128"/>
                <a:cs typeface="Arial" panose="020B0604020202020204" pitchFamily="34" charset="0"/>
              </a:rPr>
              <a:t>frame</a:t>
            </a:r>
          </a:p>
        </p:txBody>
      </p:sp>
      <p:grpSp>
        <p:nvGrpSpPr>
          <p:cNvPr id="294" name="Group 190">
            <a:extLst>
              <a:ext uri="{FF2B5EF4-FFF2-40B4-BE49-F238E27FC236}">
                <a16:creationId xmlns:a16="http://schemas.microsoft.com/office/drawing/2014/main" id="{3A531A16-240C-9241-94EF-4C9AE4951124}"/>
              </a:ext>
            </a:extLst>
          </p:cNvPr>
          <p:cNvGrpSpPr>
            <a:grpSpLocks/>
          </p:cNvGrpSpPr>
          <p:nvPr/>
        </p:nvGrpSpPr>
        <p:grpSpPr bwMode="auto">
          <a:xfrm flipH="1">
            <a:off x="5359407" y="1341434"/>
            <a:ext cx="803275" cy="771525"/>
            <a:chOff x="-44" y="1473"/>
            <a:chExt cx="981" cy="1105"/>
          </a:xfrm>
        </p:grpSpPr>
        <p:pic>
          <p:nvPicPr>
            <p:cNvPr id="295" name="Picture 191" descr="desktop_computer_stylized_medium">
              <a:extLst>
                <a:ext uri="{FF2B5EF4-FFF2-40B4-BE49-F238E27FC236}">
                  <a16:creationId xmlns:a16="http://schemas.microsoft.com/office/drawing/2014/main" id="{1407FE03-3BF1-1D45-8A83-D39E3D03C3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 name="Freeform 192">
              <a:extLst>
                <a:ext uri="{FF2B5EF4-FFF2-40B4-BE49-F238E27FC236}">
                  <a16:creationId xmlns:a16="http://schemas.microsoft.com/office/drawing/2014/main" id="{24E88B51-BE9B-3C48-9F67-26465B749683}"/>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0" name="Freeform 10">
            <a:extLst>
              <a:ext uri="{FF2B5EF4-FFF2-40B4-BE49-F238E27FC236}">
                <a16:creationId xmlns:a16="http://schemas.microsoft.com/office/drawing/2014/main" id="{7497192E-FD73-AA40-BE80-ABE9A774CC99}"/>
              </a:ext>
            </a:extLst>
          </p:cNvPr>
          <p:cNvSpPr>
            <a:spLocks/>
          </p:cNvSpPr>
          <p:nvPr/>
        </p:nvSpPr>
        <p:spPr bwMode="auto">
          <a:xfrm>
            <a:off x="4178506" y="4871041"/>
            <a:ext cx="360362" cy="152290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1" name="Group 187">
            <a:extLst>
              <a:ext uri="{FF2B5EF4-FFF2-40B4-BE49-F238E27FC236}">
                <a16:creationId xmlns:a16="http://schemas.microsoft.com/office/drawing/2014/main" id="{4888665C-41EE-644D-80C5-A5B9017648C6}"/>
              </a:ext>
            </a:extLst>
          </p:cNvPr>
          <p:cNvGrpSpPr>
            <a:grpSpLocks/>
          </p:cNvGrpSpPr>
          <p:nvPr/>
        </p:nvGrpSpPr>
        <p:grpSpPr bwMode="auto">
          <a:xfrm flipH="1">
            <a:off x="4397382" y="5224459"/>
            <a:ext cx="803275" cy="771525"/>
            <a:chOff x="-44" y="1473"/>
            <a:chExt cx="981" cy="1105"/>
          </a:xfrm>
        </p:grpSpPr>
        <p:pic>
          <p:nvPicPr>
            <p:cNvPr id="292" name="Picture 188" descr="desktop_computer_stylized_medium">
              <a:extLst>
                <a:ext uri="{FF2B5EF4-FFF2-40B4-BE49-F238E27FC236}">
                  <a16:creationId xmlns:a16="http://schemas.microsoft.com/office/drawing/2014/main" id="{7A9F9E63-740A-7147-A711-8D8238FD9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 name="Freeform 189">
              <a:extLst>
                <a:ext uri="{FF2B5EF4-FFF2-40B4-BE49-F238E27FC236}">
                  <a16:creationId xmlns:a16="http://schemas.microsoft.com/office/drawing/2014/main" id="{B678C5E1-8916-9C47-B1F3-E8A3F8BB6DB8}"/>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0" name="Text Box 98">
            <a:extLst>
              <a:ext uri="{FF2B5EF4-FFF2-40B4-BE49-F238E27FC236}">
                <a16:creationId xmlns:a16="http://schemas.microsoft.com/office/drawing/2014/main" id="{9BC58A09-0AC8-5F40-B8A7-C0AF48D1DC0E}"/>
              </a:ext>
            </a:extLst>
          </p:cNvPr>
          <p:cNvSpPr txBox="1">
            <a:spLocks noChangeArrowheads="1"/>
          </p:cNvSpPr>
          <p:nvPr/>
        </p:nvSpPr>
        <p:spPr bwMode="auto">
          <a:xfrm>
            <a:off x="7030180" y="2584590"/>
            <a:ext cx="1317625" cy="695325"/>
          </a:xfrm>
          <a:prstGeom prst="rect">
            <a:avLst/>
          </a:prstGeom>
          <a:noFill/>
          <a:ln>
            <a:noFill/>
          </a:ln>
          <a:effectLst>
            <a:outerShdw blurRad="114300" dist="38100" dir="18900000" sx="123000" sy="123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physical</a:t>
            </a:r>
          </a:p>
        </p:txBody>
      </p:sp>
    </p:spTree>
    <p:extLst>
      <p:ext uri="{BB962C8B-B14F-4D97-AF65-F5344CB8AC3E}">
        <p14:creationId xmlns:p14="http://schemas.microsoft.com/office/powerpoint/2010/main" val="17751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0.0037 L 3.95833E-6 0.04583 " pathEditMode="relative" rAng="0" ptsTypes="AA">
                                      <p:cBhvr>
                                        <p:cTn id="6" dur="2000" fill="hold"/>
                                        <p:tgtEl>
                                          <p:spTgt spid="27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276"/>
                                        </p:tgtEl>
                                      </p:cBhvr>
                                    </p:animEffect>
                                    <p:set>
                                      <p:cBhvr>
                                        <p:cTn id="9" dur="1" fill="hold">
                                          <p:stCondLst>
                                            <p:cond delay="1999"/>
                                          </p:stCondLst>
                                        </p:cTn>
                                        <p:tgtEl>
                                          <p:spTgt spid="27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93"/>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9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27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9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92"/>
                                        </p:tgtEl>
                                      </p:cBhvr>
                                    </p:animEffect>
                                    <p:set>
                                      <p:cBhvr>
                                        <p:cTn id="24" dur="1" fill="hold">
                                          <p:stCondLst>
                                            <p:cond delay="499"/>
                                          </p:stCondLst>
                                        </p:cTn>
                                        <p:tgtEl>
                                          <p:spTgt spid="192"/>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80"/>
                                        </p:tgtEl>
                                        <p:attrNameLst>
                                          <p:attrName>style.visibility</p:attrName>
                                        </p:attrNameLst>
                                      </p:cBhvr>
                                      <p:to>
                                        <p:strVal val="visible"/>
                                      </p:to>
                                    </p:set>
                                  </p:childTnLst>
                                </p:cTn>
                              </p:par>
                            </p:childTnLst>
                          </p:cTn>
                        </p:par>
                        <p:par>
                          <p:cTn id="27" fill="hold">
                            <p:stCondLst>
                              <p:cond delay="500"/>
                            </p:stCondLst>
                            <p:childTnLst>
                              <p:par>
                                <p:cTn id="28" presetID="42" presetClass="path" presetSubtype="0" accel="50000" decel="50000" fill="hold" nodeType="afterEffect">
                                  <p:stCondLst>
                                    <p:cond delay="0"/>
                                  </p:stCondLst>
                                  <p:childTnLst>
                                    <p:animMotion origin="layout" path="M 0 -0.00047 L 0 0.04745 " pathEditMode="relative" rAng="0" ptsTypes="AA">
                                      <p:cBhvr>
                                        <p:cTn id="29" dur="2000" fill="hold"/>
                                        <p:tgtEl>
                                          <p:spTgt spid="280"/>
                                        </p:tgtEl>
                                        <p:attrNameLst>
                                          <p:attrName>ppt_x</p:attrName>
                                          <p:attrName>ppt_y</p:attrName>
                                        </p:attrNameLst>
                                      </p:cBhvr>
                                      <p:rCtr x="0" y="2384"/>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8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9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280"/>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87"/>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96"/>
                                        </p:tgtEl>
                                      </p:cBhvr>
                                    </p:animEffect>
                                    <p:set>
                                      <p:cBhvr>
                                        <p:cTn id="44" dur="1" fill="hold">
                                          <p:stCondLst>
                                            <p:cond delay="499"/>
                                          </p:stCondLst>
                                        </p:cTn>
                                        <p:tgtEl>
                                          <p:spTgt spid="196"/>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85"/>
                                        </p:tgtEl>
                                        <p:attrNameLst>
                                          <p:attrName>style.visibility</p:attrName>
                                        </p:attrNameLst>
                                      </p:cBhvr>
                                      <p:to>
                                        <p:strVal val="visible"/>
                                      </p:to>
                                    </p:set>
                                  </p:childTnLst>
                                </p:cTn>
                              </p:par>
                              <p:par>
                                <p:cTn id="47" presetID="42" presetClass="path" presetSubtype="0" accel="50000" decel="50000" fill="hold" nodeType="withEffect">
                                  <p:stCondLst>
                                    <p:cond delay="0"/>
                                  </p:stCondLst>
                                  <p:childTnLst>
                                    <p:animMotion origin="layout" path="M 8.33333E-7 -4.81481E-6 L 8.33333E-7 0.04213 " pathEditMode="relative" rAng="0" ptsTypes="AA">
                                      <p:cBhvr>
                                        <p:cTn id="48" dur="2000" fill="hold"/>
                                        <p:tgtEl>
                                          <p:spTgt spid="185"/>
                                        </p:tgtEl>
                                        <p:attrNameLst>
                                          <p:attrName>ppt_x</p:attrName>
                                          <p:attrName>ppt_y</p:attrName>
                                        </p:attrNameLst>
                                      </p:cBhvr>
                                      <p:rCtr x="0" y="2106"/>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185"/>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90"/>
                                        </p:tgtEl>
                                      </p:cBhvr>
                                    </p:animEffect>
                                    <p:set>
                                      <p:cBhvr>
                                        <p:cTn id="61" dur="1" fill="hold">
                                          <p:stCondLst>
                                            <p:cond delay="499"/>
                                          </p:stCondLst>
                                        </p:cTn>
                                        <p:tgtEl>
                                          <p:spTgt spid="290"/>
                                        </p:tgtEl>
                                        <p:attrNameLst>
                                          <p:attrName>style.visibility</p:attrName>
                                        </p:attrNameLst>
                                      </p:cBhvr>
                                      <p:to>
                                        <p:strVal val="hidden"/>
                                      </p:to>
                                    </p:set>
                                  </p:childTnLst>
                                </p:cTn>
                              </p:par>
                            </p:childTnLst>
                          </p:cTn>
                        </p:par>
                        <p:par>
                          <p:cTn id="62" fill="hold">
                            <p:stCondLst>
                              <p:cond delay="500"/>
                            </p:stCondLst>
                            <p:childTnLst>
                              <p:par>
                                <p:cTn id="63" presetID="0" presetClass="path" presetSubtype="0" accel="50000" decel="50000" fill="hold" nodeType="afterEffect">
                                  <p:stCondLst>
                                    <p:cond delay="0"/>
                                  </p:stCondLst>
                                  <p:childTnLst>
                                    <p:animMotion origin="layout" path="M -2.08333E-7 -1.85185E-6 C 0.00052 0.04653 -0.00013 0.07292 -0.00013 0.11273 L 0.29818 0.11158 L 0.29818 0.07315 L 0.58698 0.07084 C 0.58763 0.22384 0.58893 0.36829 0.59154 0.52292 L 0.49622 0.51852 C 0.49622 0.49144 0.49492 0.45185 0.49492 0.42454 " pathEditMode="relative" rAng="0" ptsTypes="AAAAAAAA">
                                      <p:cBhvr>
                                        <p:cTn id="64" dur="3000" fill="hold"/>
                                        <p:tgtEl>
                                          <p:spTgt spid="265"/>
                                        </p:tgtEl>
                                        <p:attrNameLst>
                                          <p:attrName>ppt_x</p:attrName>
                                          <p:attrName>ppt_y</p:attrName>
                                        </p:attrNameLst>
                                      </p:cBhvr>
                                      <p:rCtr x="29570" y="26134"/>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nodeType="clickEffect">
                                  <p:stCondLst>
                                    <p:cond delay="0"/>
                                  </p:stCondLst>
                                  <p:childTnLst>
                                    <p:set>
                                      <p:cBhvr>
                                        <p:cTn id="68" dur="1" fill="hold">
                                          <p:stCondLst>
                                            <p:cond delay="0"/>
                                          </p:stCondLst>
                                        </p:cTn>
                                        <p:tgtEl>
                                          <p:spTgt spid="265"/>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64" presetClass="path" presetSubtype="0" accel="50000" decel="50000" fill="hold" nodeType="clickEffect">
                                  <p:stCondLst>
                                    <p:cond delay="0"/>
                                  </p:stCondLst>
                                  <p:childTnLst>
                                    <p:animMotion origin="layout" path="M -3.125E-6 2.96296E-6 L -0.00078 -0.04931 " pathEditMode="relative" rAng="0" ptsTypes="AA">
                                      <p:cBhvr>
                                        <p:cTn id="74" dur="2000" fill="hold"/>
                                        <p:tgtEl>
                                          <p:spTgt spid="258"/>
                                        </p:tgtEl>
                                        <p:attrNameLst>
                                          <p:attrName>ppt_x</p:attrName>
                                          <p:attrName>ppt_y</p:attrName>
                                        </p:attrNameLst>
                                      </p:cBhvr>
                                      <p:rCtr x="-39" y="-2477"/>
                                    </p:animMotion>
                                  </p:childTnLst>
                                  <p:subTnLst>
                                    <p:set>
                                      <p:cBhvr override="childStyle">
                                        <p:cTn dur="1" fill="hold" display="0" masterRel="nextClick" afterEffect="1"/>
                                        <p:tgtEl>
                                          <p:spTgt spid="258"/>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51"/>
                                        </p:tgtEl>
                                        <p:attrNameLst>
                                          <p:attrName>style.visibility</p:attrName>
                                        </p:attrNameLst>
                                      </p:cBhvr>
                                      <p:to>
                                        <p:strVal val="visible"/>
                                      </p:to>
                                    </p:set>
                                    <p:animEffect transition="in" filter="fade">
                                      <p:cBhvr>
                                        <p:cTn id="79" dur="500"/>
                                        <p:tgtEl>
                                          <p:spTgt spid="251"/>
                                        </p:tgtEl>
                                      </p:cBhvr>
                                    </p:animEffect>
                                  </p:childTnLst>
                                  <p:subTnLst>
                                    <p:set>
                                      <p:cBhvr override="childStyle">
                                        <p:cTn dur="1" fill="hold" display="0" masterRel="nextClick" afterEffect="1"/>
                                        <p:tgtEl>
                                          <p:spTgt spid="251"/>
                                        </p:tgtEl>
                                        <p:attrNameLst>
                                          <p:attrName>style.visibility</p:attrName>
                                        </p:attrNameLst>
                                      </p:cBhvr>
                                      <p:to>
                                        <p:strVal val="hidden"/>
                                      </p:to>
                                    </p:set>
                                  </p:sub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242"/>
                                        </p:tgtEl>
                                        <p:attrNameLst>
                                          <p:attrName>style.visibility</p:attrName>
                                        </p:attrNameLst>
                                      </p:cBhvr>
                                      <p:to>
                                        <p:strVal val="visible"/>
                                      </p:to>
                                    </p:set>
                                    <p:animEffect transition="in" filter="fade">
                                      <p:cBhvr>
                                        <p:cTn id="84" dur="500"/>
                                        <p:tgtEl>
                                          <p:spTgt spid="242"/>
                                        </p:tgtEl>
                                      </p:cBhvr>
                                    </p:animEffect>
                                  </p:childTnLst>
                                  <p:subTnLst>
                                    <p:set>
                                      <p:cBhvr override="childStyle">
                                        <p:cTn dur="1" fill="hold" display="0" masterRel="nextClick" afterEffect="1"/>
                                        <p:tgtEl>
                                          <p:spTgt spid="242"/>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206"/>
                                        </p:tgtEl>
                                        <p:attrNameLst>
                                          <p:attrName>style.visibility</p:attrName>
                                        </p:attrNameLst>
                                      </p:cBhvr>
                                      <p:to>
                                        <p:strVal val="visible"/>
                                      </p:to>
                                    </p:set>
                                    <p:animEffect transition="in" filter="fade">
                                      <p:cBhvr>
                                        <p:cTn id="89" dur="500"/>
                                        <p:tgtEl>
                                          <p:spTgt spid="206"/>
                                        </p:tgtEl>
                                      </p:cBhvr>
                                    </p:animEffect>
                                  </p:childTnLst>
                                  <p:subTnLst>
                                    <p:set>
                                      <p:cBhvr override="childStyle">
                                        <p:cTn dur="1" fill="hold" display="0" masterRel="nextClick" afterEffect="1"/>
                                        <p:tgtEl>
                                          <p:spTgt spid="206"/>
                                        </p:tgtEl>
                                        <p:attrNameLst>
                                          <p:attrName>style.visibility</p:attrName>
                                        </p:attrNameLst>
                                      </p:cBhvr>
                                      <p:to>
                                        <p:strVal val="hidden"/>
                                      </p:to>
                                    </p:set>
                                  </p:sub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15"/>
                                        </p:tgtEl>
                                        <p:attrNameLst>
                                          <p:attrName>style.visibility</p:attrName>
                                        </p:attrNameLst>
                                      </p:cBhvr>
                                      <p:to>
                                        <p:strVal val="visible"/>
                                      </p:to>
                                    </p:set>
                                    <p:animEffect transition="in" filter="fade">
                                      <p:cBhvr>
                                        <p:cTn id="94" dur="500"/>
                                        <p:tgtEl>
                                          <p:spTgt spid="215"/>
                                        </p:tgtEl>
                                      </p:cBhvr>
                                    </p:animEffect>
                                  </p:childTnLst>
                                  <p:subTnLst>
                                    <p:set>
                                      <p:cBhvr override="childStyle">
                                        <p:cTn dur="1" fill="hold" display="0" masterRel="nextClick" afterEffect="1"/>
                                        <p:tgtEl>
                                          <p:spTgt spid="215"/>
                                        </p:tgtEl>
                                        <p:attrNameLst>
                                          <p:attrName>style.visibility</p:attrName>
                                        </p:attrNameLst>
                                      </p:cBhvr>
                                      <p:to>
                                        <p:strVal val="hidden"/>
                                      </p:to>
                                    </p:set>
                                  </p:sub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22"/>
                                        </p:tgtEl>
                                        <p:attrNameLst>
                                          <p:attrName>style.visibility</p:attrName>
                                        </p:attrNameLst>
                                      </p:cBhvr>
                                      <p:to>
                                        <p:strVal val="visible"/>
                                      </p:to>
                                    </p:set>
                                    <p:animEffect transition="in" filter="fade">
                                      <p:cBhvr>
                                        <p:cTn id="99" dur="500"/>
                                        <p:tgtEl>
                                          <p:spTgt spid="222"/>
                                        </p:tgtEl>
                                      </p:cBhvr>
                                    </p:animEffect>
                                  </p:childTnLst>
                                  <p:subTnLst>
                                    <p:set>
                                      <p:cBhvr override="childStyle">
                                        <p:cTn dur="1" fill="hold" display="0" masterRel="nextClick" afterEffect="1"/>
                                        <p:tgtEl>
                                          <p:spTgt spid="222"/>
                                        </p:tgtEl>
                                        <p:attrNameLst>
                                          <p:attrName>style.visibility</p:attrName>
                                        </p:attrNameLst>
                                      </p:cBhvr>
                                      <p:to>
                                        <p:strVal val="hidden"/>
                                      </p:to>
                                    </p:set>
                                  </p:sub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227"/>
                                        </p:tgtEl>
                                        <p:attrNameLst>
                                          <p:attrName>style.visibility</p:attrName>
                                        </p:attrNameLst>
                                      </p:cBhvr>
                                      <p:to>
                                        <p:strVal val="visible"/>
                                      </p:to>
                                    </p:set>
                                    <p:animEffect transition="in" filter="fade">
                                      <p:cBhvr>
                                        <p:cTn id="104"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p:bldP spid="192" grpId="1"/>
      <p:bldP spid="196" grpId="0"/>
      <p:bldP spid="196" grpId="1"/>
      <p:bldP spid="276" grpId="0"/>
      <p:bldP spid="290" grpId="0"/>
      <p:bldP spid="29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BFC0-A13F-77D8-86A7-25478FCB5DB1}"/>
              </a:ext>
            </a:extLst>
          </p:cNvPr>
          <p:cNvSpPr>
            <a:spLocks noGrp="1"/>
          </p:cNvSpPr>
          <p:nvPr>
            <p:ph type="title"/>
          </p:nvPr>
        </p:nvSpPr>
        <p:spPr/>
        <p:txBody>
          <a:bodyPr/>
          <a:lstStyle/>
          <a:p>
            <a:r>
              <a:rPr lang="en-US"/>
              <a:t>We will study networks one layer at a time</a:t>
            </a:r>
          </a:p>
        </p:txBody>
      </p:sp>
      <p:sp>
        <p:nvSpPr>
          <p:cNvPr id="3" name="Content Placeholder 2">
            <a:extLst>
              <a:ext uri="{FF2B5EF4-FFF2-40B4-BE49-F238E27FC236}">
                <a16:creationId xmlns:a16="http://schemas.microsoft.com/office/drawing/2014/main" id="{2EBB77FB-6D9B-6838-575D-B432519DEEC8}"/>
              </a:ext>
            </a:extLst>
          </p:cNvPr>
          <p:cNvSpPr>
            <a:spLocks noGrp="1"/>
          </p:cNvSpPr>
          <p:nvPr>
            <p:ph sz="half" idx="1"/>
          </p:nvPr>
        </p:nvSpPr>
        <p:spPr>
          <a:xfrm>
            <a:off x="838200" y="1825625"/>
            <a:ext cx="10302026" cy="4351338"/>
          </a:xfrm>
        </p:spPr>
        <p:txBody>
          <a:bodyPr/>
          <a:lstStyle/>
          <a:p>
            <a:r>
              <a:rPr lang="en-US"/>
              <a:t>For the next several weeks, we will discuss the common layers in today’s networks</a:t>
            </a:r>
          </a:p>
          <a:p>
            <a:r>
              <a:rPr lang="en-US"/>
              <a:t> Starting from the top -- application layer</a:t>
            </a:r>
          </a:p>
          <a:p>
            <a:r>
              <a:rPr lang="en-US"/>
              <a:t> All the way to the data link layer</a:t>
            </a:r>
          </a:p>
        </p:txBody>
      </p:sp>
    </p:spTree>
    <p:extLst>
      <p:ext uri="{BB962C8B-B14F-4D97-AF65-F5344CB8AC3E}">
        <p14:creationId xmlns:p14="http://schemas.microsoft.com/office/powerpoint/2010/main" val="19094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13F0B-0684-2EF1-7A43-4451D69C7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4DF330-3B19-9C5A-B556-DA24FE10488E}"/>
              </a:ext>
            </a:extLst>
          </p:cNvPr>
          <p:cNvSpPr>
            <a:spLocks noGrp="1"/>
          </p:cNvSpPr>
          <p:nvPr>
            <p:ph type="title"/>
          </p:nvPr>
        </p:nvSpPr>
        <p:spPr/>
        <p:txBody>
          <a:bodyPr/>
          <a:lstStyle/>
          <a:p>
            <a:r>
              <a:rPr lang="en-US"/>
              <a:t>We will study networks one layer at a time</a:t>
            </a:r>
          </a:p>
        </p:txBody>
      </p:sp>
      <p:sp>
        <p:nvSpPr>
          <p:cNvPr id="3" name="Content Placeholder 2">
            <a:extLst>
              <a:ext uri="{FF2B5EF4-FFF2-40B4-BE49-F238E27FC236}">
                <a16:creationId xmlns:a16="http://schemas.microsoft.com/office/drawing/2014/main" id="{8473CB70-A8CF-1E96-6787-3912C6887797}"/>
              </a:ext>
            </a:extLst>
          </p:cNvPr>
          <p:cNvSpPr>
            <a:spLocks noGrp="1"/>
          </p:cNvSpPr>
          <p:nvPr>
            <p:ph sz="half" idx="1"/>
          </p:nvPr>
        </p:nvSpPr>
        <p:spPr>
          <a:xfrm>
            <a:off x="838200" y="1825625"/>
            <a:ext cx="10302026" cy="4351338"/>
          </a:xfrm>
        </p:spPr>
        <p:txBody>
          <a:bodyPr/>
          <a:lstStyle/>
          <a:p>
            <a:pPr marL="130175" indent="0">
              <a:buNone/>
            </a:pPr>
            <a:endParaRPr lang="en-US"/>
          </a:p>
          <a:p>
            <a:r>
              <a:rPr lang="en-US" sz="3600"/>
              <a:t> The Application Layer</a:t>
            </a:r>
          </a:p>
          <a:p>
            <a:r>
              <a:rPr lang="en-US" sz="3600"/>
              <a:t> The Transport Layer</a:t>
            </a:r>
          </a:p>
          <a:p>
            <a:r>
              <a:rPr lang="en-US" sz="3600"/>
              <a:t> The Network Layer</a:t>
            </a:r>
          </a:p>
          <a:p>
            <a:r>
              <a:rPr lang="en-US" sz="3600"/>
              <a:t> The Data Link Layer</a:t>
            </a:r>
          </a:p>
        </p:txBody>
      </p:sp>
    </p:spTree>
    <p:extLst>
      <p:ext uri="{BB962C8B-B14F-4D97-AF65-F5344CB8AC3E}">
        <p14:creationId xmlns:p14="http://schemas.microsoft.com/office/powerpoint/2010/main" val="134642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C675E-E5CD-6247-2F29-510FD5385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48EDB-13E7-B0F5-D340-B2CAB75B1972}"/>
              </a:ext>
            </a:extLst>
          </p:cNvPr>
          <p:cNvSpPr>
            <a:spLocks noGrp="1"/>
          </p:cNvSpPr>
          <p:nvPr>
            <p:ph type="title"/>
          </p:nvPr>
        </p:nvSpPr>
        <p:spPr/>
        <p:txBody>
          <a:bodyPr/>
          <a:lstStyle/>
          <a:p>
            <a:r>
              <a:rPr lang="en-US"/>
              <a:t>We will study networks one layer at a time</a:t>
            </a:r>
          </a:p>
        </p:txBody>
      </p:sp>
      <p:sp>
        <p:nvSpPr>
          <p:cNvPr id="3" name="Content Placeholder 2">
            <a:extLst>
              <a:ext uri="{FF2B5EF4-FFF2-40B4-BE49-F238E27FC236}">
                <a16:creationId xmlns:a16="http://schemas.microsoft.com/office/drawing/2014/main" id="{82829B88-A3D7-D6E1-2B27-A4973CFC4621}"/>
              </a:ext>
            </a:extLst>
          </p:cNvPr>
          <p:cNvSpPr>
            <a:spLocks noGrp="1"/>
          </p:cNvSpPr>
          <p:nvPr>
            <p:ph sz="half" idx="1"/>
          </p:nvPr>
        </p:nvSpPr>
        <p:spPr>
          <a:xfrm>
            <a:off x="838200" y="1825625"/>
            <a:ext cx="10302026" cy="4351338"/>
          </a:xfrm>
        </p:spPr>
        <p:txBody>
          <a:bodyPr/>
          <a:lstStyle/>
          <a:p>
            <a:pPr marL="130175" indent="0">
              <a:buNone/>
            </a:pPr>
            <a:endParaRPr lang="en-US"/>
          </a:p>
          <a:p>
            <a:r>
              <a:rPr lang="en-US" sz="3600"/>
              <a:t> </a:t>
            </a:r>
            <a:r>
              <a:rPr lang="en-US" sz="3600" u="sng"/>
              <a:t>The Application Layer</a:t>
            </a:r>
          </a:p>
          <a:p>
            <a:r>
              <a:rPr lang="en-US" sz="3600"/>
              <a:t> The Transport Layer</a:t>
            </a:r>
          </a:p>
          <a:p>
            <a:r>
              <a:rPr lang="en-US" sz="3600"/>
              <a:t> The Network Layer</a:t>
            </a:r>
          </a:p>
          <a:p>
            <a:r>
              <a:rPr lang="en-US" sz="3600"/>
              <a:t> The Data Link Layer</a:t>
            </a:r>
          </a:p>
        </p:txBody>
      </p:sp>
    </p:spTree>
    <p:extLst>
      <p:ext uri="{BB962C8B-B14F-4D97-AF65-F5344CB8AC3E}">
        <p14:creationId xmlns:p14="http://schemas.microsoft.com/office/powerpoint/2010/main" val="819856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EA7-37C1-F427-084F-640DE3532975}"/>
              </a:ext>
            </a:extLst>
          </p:cNvPr>
          <p:cNvSpPr>
            <a:spLocks noGrp="1"/>
          </p:cNvSpPr>
          <p:nvPr>
            <p:ph type="title"/>
          </p:nvPr>
        </p:nvSpPr>
        <p:spPr/>
        <p:txBody>
          <a:bodyPr/>
          <a:lstStyle/>
          <a:p>
            <a:r>
              <a:rPr lang="en-US"/>
              <a:t>A note on slides</a:t>
            </a:r>
          </a:p>
        </p:txBody>
      </p:sp>
      <p:sp>
        <p:nvSpPr>
          <p:cNvPr id="3" name="Content Placeholder 2">
            <a:extLst>
              <a:ext uri="{FF2B5EF4-FFF2-40B4-BE49-F238E27FC236}">
                <a16:creationId xmlns:a16="http://schemas.microsoft.com/office/drawing/2014/main" id="{65F98C03-0047-C923-1960-8CF20F761E5C}"/>
              </a:ext>
            </a:extLst>
          </p:cNvPr>
          <p:cNvSpPr>
            <a:spLocks noGrp="1"/>
          </p:cNvSpPr>
          <p:nvPr>
            <p:ph sz="half" idx="1"/>
          </p:nvPr>
        </p:nvSpPr>
        <p:spPr>
          <a:xfrm>
            <a:off x="838200" y="2370864"/>
            <a:ext cx="5181600" cy="894622"/>
          </a:xfrm>
        </p:spPr>
        <p:txBody>
          <a:bodyPr/>
          <a:lstStyle/>
          <a:p>
            <a:pPr marL="130175" indent="0">
              <a:buNone/>
            </a:pPr>
            <a:r>
              <a:rPr lang="en-US"/>
              <a:t>Adapted from the slides that accompany this book.</a:t>
            </a:r>
          </a:p>
          <a:p>
            <a:pPr lvl="1"/>
            <a:endParaRPr lang="en-US"/>
          </a:p>
          <a:p>
            <a:endParaRPr lang="en-US"/>
          </a:p>
        </p:txBody>
      </p:sp>
      <p:sp>
        <p:nvSpPr>
          <p:cNvPr id="6" name="Rectangle 5">
            <a:extLst>
              <a:ext uri="{FF2B5EF4-FFF2-40B4-BE49-F238E27FC236}">
                <a16:creationId xmlns:a16="http://schemas.microsoft.com/office/drawing/2014/main" id="{86238DD7-7231-CD30-6036-3E76182B3EE9}"/>
              </a:ext>
            </a:extLst>
          </p:cNvPr>
          <p:cNvSpPr>
            <a:spLocks noChangeArrowheads="1"/>
          </p:cNvSpPr>
          <p:nvPr/>
        </p:nvSpPr>
        <p:spPr bwMode="auto">
          <a:xfrm>
            <a:off x="7242719" y="4239526"/>
            <a:ext cx="3981504" cy="192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a:solidFill>
                  <a:srgbClr val="0000A3"/>
                </a:solidFill>
                <a:latin typeface="+mn-lt"/>
              </a:rPr>
              <a:t>Computer Networking: A Top-Down Approach </a:t>
            </a:r>
            <a:br>
              <a:rPr lang="en-US" altLang="en-US" sz="2800">
                <a:solidFill>
                  <a:srgbClr val="008000"/>
                </a:solidFill>
                <a:latin typeface="+mn-lt"/>
              </a:rPr>
            </a:br>
            <a:r>
              <a:rPr lang="en-US" altLang="en-US" sz="1800">
                <a:latin typeface="+mn-lt"/>
              </a:rPr>
              <a:t>8</a:t>
            </a:r>
            <a:r>
              <a:rPr lang="en-US" altLang="en-US" sz="1800" baseline="30000">
                <a:latin typeface="+mn-lt"/>
              </a:rPr>
              <a:t>th</a:t>
            </a:r>
            <a:r>
              <a:rPr lang="en-US" altLang="en-US" sz="1800">
                <a:latin typeface="+mn-lt"/>
              </a:rPr>
              <a:t> edition </a:t>
            </a:r>
            <a:br>
              <a:rPr lang="en-US" altLang="en-US" sz="1800">
                <a:latin typeface="+mn-lt"/>
              </a:rPr>
            </a:br>
            <a:r>
              <a:rPr lang="en-US" altLang="en-US" sz="1800">
                <a:latin typeface="+mn-lt"/>
              </a:rPr>
              <a:t>Jim Kurose, Keith Ross</a:t>
            </a:r>
            <a:br>
              <a:rPr lang="en-US" altLang="en-US" sz="1800">
                <a:latin typeface="+mn-lt"/>
              </a:rPr>
            </a:br>
            <a:r>
              <a:rPr lang="en-US" altLang="en-US" sz="1800">
                <a:latin typeface="+mn-lt"/>
              </a:rPr>
              <a:t>Pearson, 2020</a:t>
            </a:r>
            <a:endParaRPr lang="en-US" altLang="en-US" sz="2000">
              <a:latin typeface="+mn-lt"/>
            </a:endParaRPr>
          </a:p>
        </p:txBody>
      </p:sp>
      <p:pic>
        <p:nvPicPr>
          <p:cNvPr id="7" name="Picture 6" descr="A picture containing outdoor, water, bridge, building&#10;&#10;Description automatically generated">
            <a:extLst>
              <a:ext uri="{FF2B5EF4-FFF2-40B4-BE49-F238E27FC236}">
                <a16:creationId xmlns:a16="http://schemas.microsoft.com/office/drawing/2014/main" id="{99FDFA5F-7FE6-BDE0-9734-5047AE07AD65}"/>
              </a:ext>
            </a:extLst>
          </p:cNvPr>
          <p:cNvPicPr>
            <a:picLocks noChangeAspect="1"/>
          </p:cNvPicPr>
          <p:nvPr/>
        </p:nvPicPr>
        <p:blipFill>
          <a:blip r:embed="rId2"/>
          <a:stretch>
            <a:fillRect/>
          </a:stretch>
        </p:blipFill>
        <p:spPr>
          <a:xfrm>
            <a:off x="7406348" y="899132"/>
            <a:ext cx="2722178" cy="3402723"/>
          </a:xfrm>
          <a:prstGeom prst="rect">
            <a:avLst/>
          </a:prstGeom>
        </p:spPr>
      </p:pic>
      <p:sp>
        <p:nvSpPr>
          <p:cNvPr id="9" name="TextBox 8">
            <a:extLst>
              <a:ext uri="{FF2B5EF4-FFF2-40B4-BE49-F238E27FC236}">
                <a16:creationId xmlns:a16="http://schemas.microsoft.com/office/drawing/2014/main" id="{17207271-C5F3-4986-FF3F-2038913E037D}"/>
              </a:ext>
            </a:extLst>
          </p:cNvPr>
          <p:cNvSpPr txBox="1"/>
          <p:nvPr/>
        </p:nvSpPr>
        <p:spPr>
          <a:xfrm>
            <a:off x="958580" y="3429000"/>
            <a:ext cx="5754494" cy="670376"/>
          </a:xfrm>
          <a:prstGeom prst="rect">
            <a:avLst/>
          </a:prstGeom>
          <a:noFill/>
        </p:spPr>
        <p:txBody>
          <a:bodyPr wrap="square">
            <a:spAutoFit/>
          </a:bodyPr>
          <a:lstStyle/>
          <a:p>
            <a:pPr>
              <a:lnSpc>
                <a:spcPct val="85000"/>
              </a:lnSpc>
            </a:pPr>
            <a:r>
              <a:rPr lang="en-US" altLang="en-US" sz="2200">
                <a:latin typeface="+mn-lt"/>
              </a:rPr>
              <a:t>All material copyright 1996-2023</a:t>
            </a:r>
          </a:p>
          <a:p>
            <a:pPr>
              <a:lnSpc>
                <a:spcPct val="85000"/>
              </a:lnSpc>
            </a:pPr>
            <a:r>
              <a:rPr lang="en-US" altLang="en-US" sz="2200">
                <a:latin typeface="+mn-lt"/>
              </a:rPr>
              <a:t>J.F Kurose and K.W. Ross, All Rights Reserved</a:t>
            </a:r>
            <a:endParaRPr lang="en-US" sz="2200"/>
          </a:p>
        </p:txBody>
      </p:sp>
      <p:cxnSp>
        <p:nvCxnSpPr>
          <p:cNvPr id="19" name="Elbow Connector 18">
            <a:extLst>
              <a:ext uri="{FF2B5EF4-FFF2-40B4-BE49-F238E27FC236}">
                <a16:creationId xmlns:a16="http://schemas.microsoft.com/office/drawing/2014/main" id="{FB51EAF9-AC71-AF3F-2442-6ABD5D772DDC}"/>
              </a:ext>
            </a:extLst>
          </p:cNvPr>
          <p:cNvCxnSpPr>
            <a:cxnSpLocks/>
          </p:cNvCxnSpPr>
          <p:nvPr/>
        </p:nvCxnSpPr>
        <p:spPr>
          <a:xfrm flipV="1">
            <a:off x="4488873" y="2050473"/>
            <a:ext cx="2753846" cy="969818"/>
          </a:xfrm>
          <a:prstGeom prst="bentConnector3">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8569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Application </a:t>
            </a:r>
            <a:r>
              <a:rPr lang="en-US" altLang="en-US">
                <a:cs typeface="Calibri" panose="020F0502020204030204" pitchFamily="34" charset="0"/>
              </a:rPr>
              <a:t>l</a:t>
            </a:r>
            <a:r>
              <a:rPr lang="en-US" altLang="en-US" sz="4400">
                <a:cs typeface="Calibri" panose="020F0502020204030204" pitchFamily="34" charset="0"/>
              </a:rPr>
              <a:t>ayer: overview</a:t>
            </a:r>
            <a:endParaRPr lang="en-US" sz="440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747307" y="1406319"/>
            <a:ext cx="10740648"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Our goals: </a:t>
            </a:r>
          </a:p>
          <a:p>
            <a:pPr marL="460375" marR="0" lvl="0" indent="-3460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conceptual </a:t>
            </a:r>
            <a:r>
              <a:rPr kumimoji="0" lang="en-US" altLang="en-US" sz="32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and</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implementation aspects of application-layer protocols</a:t>
            </a:r>
          </a:p>
          <a:p>
            <a:pPr marL="460375" lvl="0" indent="-346075">
              <a:defRPr/>
            </a:pPr>
            <a:r>
              <a:rPr lang="en-US" altLang="en-US" sz="3200">
                <a:solidFill>
                  <a:prstClr val="black"/>
                </a:solidFill>
                <a:ea typeface="ＭＳ Ｐゴシック" panose="020B0600070205080204" pitchFamily="34" charset="-128"/>
              </a:rPr>
              <a:t>learn about protocols by examining popular application-layer protocols and infrastructure</a:t>
            </a:r>
          </a:p>
          <a:p>
            <a:pPr marL="460375" lvl="0" indent="-346075">
              <a:defRPr/>
            </a:pPr>
            <a:r>
              <a:rPr lang="en-US" altLang="en-US" sz="3200">
                <a:solidFill>
                  <a:prstClr val="black"/>
                </a:solidFill>
                <a:ea typeface="ＭＳ Ｐゴシック" panose="020B0600070205080204" pitchFamily="34" charset="-128"/>
              </a:rPr>
              <a:t>programming network applications</a:t>
            </a:r>
          </a:p>
          <a:p>
            <a:pPr marL="803275" lvl="1" indent="-346075">
              <a:defRPr/>
            </a:pPr>
            <a:r>
              <a:rPr lang="en-US" altLang="en-US">
                <a:solidFill>
                  <a:prstClr val="black"/>
                </a:solidFill>
                <a:ea typeface="ＭＳ Ｐゴシック" panose="020B0600070205080204" pitchFamily="34" charset="-128"/>
              </a:rPr>
              <a:t>socket API</a:t>
            </a:r>
            <a:endParaRPr lang="en-US" altLang="en-US" sz="1600">
              <a:solidFill>
                <a:prstClr val="black"/>
              </a:solidFill>
            </a:endParaRPr>
          </a:p>
        </p:txBody>
      </p:sp>
    </p:spTree>
    <p:extLst>
      <p:ext uri="{BB962C8B-B14F-4D97-AF65-F5344CB8AC3E}">
        <p14:creationId xmlns:p14="http://schemas.microsoft.com/office/powerpoint/2010/main" val="332851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dissolv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dissolve">
                                      <p:cBhvr>
                                        <p:cTn id="17" dur="500"/>
                                        <p:tgtEl>
                                          <p:spTgt spid="10">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0">
                                            <p:txEl>
                                              <p:pRg st="4" end="4"/>
                                            </p:txEl>
                                          </p:spTgt>
                                        </p:tgtEl>
                                        <p:attrNameLst>
                                          <p:attrName>style.visibility</p:attrName>
                                        </p:attrNameLst>
                                      </p:cBhvr>
                                      <p:to>
                                        <p:strVal val="visible"/>
                                      </p:to>
                                    </p:set>
                                    <p:animEffect transition="in" filter="dissolve">
                                      <p:cBhvr>
                                        <p:cTn id="2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Some </a:t>
            </a:r>
            <a:r>
              <a:rPr lang="en-US" altLang="en-US">
                <a:ea typeface="ＭＳ Ｐゴシック" panose="020B0600070205080204" pitchFamily="34" charset="-128"/>
              </a:rPr>
              <a:t>n</a:t>
            </a:r>
            <a:r>
              <a:rPr lang="en-US" altLang="en-US" sz="4400">
                <a:ea typeface="ＭＳ Ｐゴシック" panose="020B0600070205080204" pitchFamily="34" charset="-128"/>
              </a:rPr>
              <a:t>etwork apps</a:t>
            </a:r>
            <a:endParaRPr lang="en-US" sz="440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914400" y="1456928"/>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social networking</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Web</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text messaging</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e-mail</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multi-user network games</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streaming stored video (YouTube, Hulu, Netflix) </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P2P file sharing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Content Placeholder 3">
            <a:extLst>
              <a:ext uri="{FF2B5EF4-FFF2-40B4-BE49-F238E27FC236}">
                <a16:creationId xmlns:a16="http://schemas.microsoft.com/office/drawing/2014/main" id="{8EDF5219-071B-3D4F-9DD6-1CD36C0FFD4F}"/>
              </a:ext>
            </a:extLst>
          </p:cNvPr>
          <p:cNvSpPr txBox="1">
            <a:spLocks/>
          </p:cNvSpPr>
          <p:nvPr/>
        </p:nvSpPr>
        <p:spPr>
          <a:xfrm>
            <a:off x="6468101" y="1456928"/>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voice over IP (e.g., Skype)</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real-time video conferencing (e.g., Zoom)</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Internet search</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remote login</a:t>
            </a:r>
          </a:p>
          <a:p>
            <a:pPr marL="346075" marR="0" lvl="0" indent="-3317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marL="14287" marR="0" lvl="0" indent="0" algn="l" defTabSz="914400" rtl="0" eaLnBrk="1" fontAlgn="auto" latinLnBrk="0" hangingPunct="1">
              <a:lnSpc>
                <a:spcPct val="90000"/>
              </a:lnSpc>
              <a:spcBef>
                <a:spcPts val="1000"/>
              </a:spcBef>
              <a:spcAft>
                <a:spcPts val="0"/>
              </a:spcAft>
              <a:buClr>
                <a:srgbClr val="0000A8"/>
              </a:buClr>
              <a:buSzTx/>
              <a:buFont typeface="Wingdings" pitchFamily="2" charset="2"/>
              <a:buNone/>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1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dissolve">
                                      <p:cBhvr>
                                        <p:cTn id="10" dur="500"/>
                                        <p:tgtEl>
                                          <p:spTgt spid="1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dissolve">
                                      <p:cBhvr>
                                        <p:cTn id="13" dur="500"/>
                                        <p:tgtEl>
                                          <p:spTgt spid="1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dissolve">
                                      <p:cBhvr>
                                        <p:cTn id="16" dur="500"/>
                                        <p:tgtEl>
                                          <p:spTgt spid="10">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dissolve">
                                      <p:cBhvr>
                                        <p:cTn id="19" dur="500"/>
                                        <p:tgtEl>
                                          <p:spTgt spid="10">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dissolve">
                                      <p:cBhvr>
                                        <p:cTn id="22" dur="500"/>
                                        <p:tgtEl>
                                          <p:spTgt spid="10">
                                            <p:txEl>
                                              <p:pRg st="5" end="5"/>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0">
                                            <p:txEl>
                                              <p:pRg st="6" end="6"/>
                                            </p:txEl>
                                          </p:spTgt>
                                        </p:tgtEl>
                                        <p:attrNameLst>
                                          <p:attrName>style.visibility</p:attrName>
                                        </p:attrNameLst>
                                      </p:cBhvr>
                                      <p:to>
                                        <p:strVal val="visible"/>
                                      </p:to>
                                    </p:set>
                                    <p:animEffect transition="in" filter="dissolve">
                                      <p:cBhvr>
                                        <p:cTn id="25" dur="500"/>
                                        <p:tgtEl>
                                          <p:spTgt spid="10">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xEl>
                                              <p:pRg st="0" end="0"/>
                                            </p:txEl>
                                          </p:spTgt>
                                        </p:tgtEl>
                                        <p:attrNameLst>
                                          <p:attrName>style.visibility</p:attrName>
                                        </p:attrNameLst>
                                      </p:cBhvr>
                                      <p:to>
                                        <p:strVal val="visible"/>
                                      </p:to>
                                    </p:set>
                                    <p:animEffect transition="in" filter="dissolve">
                                      <p:cBhvr>
                                        <p:cTn id="30" dur="500"/>
                                        <p:tgtEl>
                                          <p:spTgt spid="6">
                                            <p:txEl>
                                              <p:pRg st="0" end="0"/>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6">
                                            <p:txEl>
                                              <p:pRg st="1" end="1"/>
                                            </p:txEl>
                                          </p:spTgt>
                                        </p:tgtEl>
                                        <p:attrNameLst>
                                          <p:attrName>style.visibility</p:attrName>
                                        </p:attrNameLst>
                                      </p:cBhvr>
                                      <p:to>
                                        <p:strVal val="visible"/>
                                      </p:to>
                                    </p:set>
                                    <p:animEffect transition="in" filter="dissolve">
                                      <p:cBhvr>
                                        <p:cTn id="33" dur="500"/>
                                        <p:tgtEl>
                                          <p:spTgt spid="6">
                                            <p:txEl>
                                              <p:pRg st="1" end="1"/>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6">
                                            <p:txEl>
                                              <p:pRg st="2" end="2"/>
                                            </p:txEl>
                                          </p:spTgt>
                                        </p:tgtEl>
                                        <p:attrNameLst>
                                          <p:attrName>style.visibility</p:attrName>
                                        </p:attrNameLst>
                                      </p:cBhvr>
                                      <p:to>
                                        <p:strVal val="visible"/>
                                      </p:to>
                                    </p:set>
                                    <p:animEffect transition="in" filter="dissolve">
                                      <p:cBhvr>
                                        <p:cTn id="36" dur="500"/>
                                        <p:tgtEl>
                                          <p:spTgt spid="6">
                                            <p:txEl>
                                              <p:pRg st="2" end="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dissolve">
                                      <p:cBhvr>
                                        <p:cTn id="39" dur="500"/>
                                        <p:tgtEl>
                                          <p:spTgt spid="6">
                                            <p:txEl>
                                              <p:pRg st="3" end="3"/>
                                            </p:txEl>
                                          </p:spTgt>
                                        </p:tgtEl>
                                      </p:cBhvr>
                                    </p:animEffect>
                                  </p:childTnLst>
                                </p:cTn>
                              </p:par>
                              <p:par>
                                <p:cTn id="40" presetID="9" presetClass="entr" presetSubtype="0" fill="hold" nodeType="withEffect">
                                  <p:stCondLst>
                                    <p:cond delay="0"/>
                                  </p:stCondLst>
                                  <p:childTnLst>
                                    <p:set>
                                      <p:cBhvr>
                                        <p:cTn id="41" dur="1" fill="hold">
                                          <p:stCondLst>
                                            <p:cond delay="0"/>
                                          </p:stCondLst>
                                        </p:cTn>
                                        <p:tgtEl>
                                          <p:spTgt spid="6">
                                            <p:txEl>
                                              <p:pRg st="4" end="4"/>
                                            </p:txEl>
                                          </p:spTgt>
                                        </p:tgtEl>
                                        <p:attrNameLst>
                                          <p:attrName>style.visibility</p:attrName>
                                        </p:attrNameLst>
                                      </p:cBhvr>
                                      <p:to>
                                        <p:strVal val="visible"/>
                                      </p:to>
                                    </p:set>
                                    <p:animEffect transition="in" filter="dissolve">
                                      <p:cBhvr>
                                        <p:cTn id="4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05350" y="3289251"/>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3" name="Group 792">
            <a:extLst>
              <a:ext uri="{FF2B5EF4-FFF2-40B4-BE49-F238E27FC236}">
                <a16:creationId xmlns:a16="http://schemas.microsoft.com/office/drawing/2014/main" id="{93351559-0D4C-F04C-928E-5CDA57B5EB47}"/>
              </a:ext>
            </a:extLst>
          </p:cNvPr>
          <p:cNvGrpSpPr/>
          <p:nvPr/>
        </p:nvGrpSpPr>
        <p:grpSpPr>
          <a:xfrm>
            <a:off x="7493518" y="332542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 name="Rectangle 8">
            <a:extLst>
              <a:ext uri="{FF2B5EF4-FFF2-40B4-BE49-F238E27FC236}">
                <a16:creationId xmlns:a16="http://schemas.microsoft.com/office/drawing/2014/main" id="{04483029-0B46-154F-9CA3-FEA06875B8DB}"/>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41AB30C9-9641-104B-9006-CB16D4919778}"/>
              </a:ext>
            </a:extLst>
          </p:cNvPr>
          <p:cNvGrpSpPr/>
          <p:nvPr/>
        </p:nvGrpSpPr>
        <p:grpSpPr>
          <a:xfrm>
            <a:off x="7680324" y="1814171"/>
            <a:ext cx="2755429" cy="4250670"/>
            <a:chOff x="7680324" y="1814171"/>
            <a:chExt cx="2755429" cy="4250670"/>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71" name="Group 618">
            <a:extLst>
              <a:ext uri="{FF2B5EF4-FFF2-40B4-BE49-F238E27FC236}">
                <a16:creationId xmlns:a16="http://schemas.microsoft.com/office/drawing/2014/main" id="{580255E5-A809-CB45-994D-F69BD8D6F8D7}"/>
              </a:ext>
            </a:extLst>
          </p:cNvPr>
          <p:cNvGrpSpPr>
            <a:grpSpLocks/>
          </p:cNvGrpSpPr>
          <p:nvPr/>
        </p:nvGrpSpPr>
        <p:grpSpPr bwMode="auto">
          <a:xfrm>
            <a:off x="8005845" y="1168489"/>
            <a:ext cx="1065213" cy="965200"/>
            <a:chOff x="4047" y="420"/>
            <a:chExt cx="671" cy="608"/>
          </a:xfrm>
        </p:grpSpPr>
        <p:sp>
          <p:nvSpPr>
            <p:cNvPr id="572" name="Rectangle 227">
              <a:extLst>
                <a:ext uri="{FF2B5EF4-FFF2-40B4-BE49-F238E27FC236}">
                  <a16:creationId xmlns:a16="http://schemas.microsoft.com/office/drawing/2014/main" id="{B2F29371-16FD-D244-80BF-A52E1D7F8B8A}"/>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5" name="Rectangle 228">
              <a:extLst>
                <a:ext uri="{FF2B5EF4-FFF2-40B4-BE49-F238E27FC236}">
                  <a16:creationId xmlns:a16="http://schemas.microsoft.com/office/drawing/2014/main" id="{E66B124A-4E8B-D846-A7C2-C34B559B71F5}"/>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76" name="Rectangle 229">
              <a:extLst>
                <a:ext uri="{FF2B5EF4-FFF2-40B4-BE49-F238E27FC236}">
                  <a16:creationId xmlns:a16="http://schemas.microsoft.com/office/drawing/2014/main" id="{80574F4D-DD94-2C4B-B4A1-D4DE0E2DC1B4}"/>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09" name="Text Box 230">
              <a:extLst>
                <a:ext uri="{FF2B5EF4-FFF2-40B4-BE49-F238E27FC236}">
                  <a16:creationId xmlns:a16="http://schemas.microsoft.com/office/drawing/2014/main" id="{2EABDC18-53BF-7B40-AB0D-A755F80C07B5}"/>
                </a:ext>
              </a:extLst>
            </p:cNvPr>
            <p:cNvSpPr txBox="1">
              <a:spLocks noChangeArrowheads="1"/>
            </p:cNvSpPr>
            <p:nvPr/>
          </p:nvSpPr>
          <p:spPr bwMode="auto">
            <a:xfrm>
              <a:off x="4205" y="421"/>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10" name="Line 231">
              <a:extLst>
                <a:ext uri="{FF2B5EF4-FFF2-40B4-BE49-F238E27FC236}">
                  <a16:creationId xmlns:a16="http://schemas.microsoft.com/office/drawing/2014/main" id="{E5CDD0A1-21E2-6748-A493-24F315669C41}"/>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1" name="Line 232">
              <a:extLst>
                <a:ext uri="{FF2B5EF4-FFF2-40B4-BE49-F238E27FC236}">
                  <a16:creationId xmlns:a16="http://schemas.microsoft.com/office/drawing/2014/main" id="{CDA63567-EA65-5A46-877E-710FE9AD1D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3" name="Line 233">
              <a:extLst>
                <a:ext uri="{FF2B5EF4-FFF2-40B4-BE49-F238E27FC236}">
                  <a16:creationId xmlns:a16="http://schemas.microsoft.com/office/drawing/2014/main" id="{7FE7B44D-4874-7642-8A70-AE45F5B800EB}"/>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4" name="Freeform 917">
              <a:extLst>
                <a:ext uri="{FF2B5EF4-FFF2-40B4-BE49-F238E27FC236}">
                  <a16:creationId xmlns:a16="http://schemas.microsoft.com/office/drawing/2014/main" id="{9FBAE6C1-0ABD-B849-B7B3-8C34910CED0D}"/>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31" name="Group 619">
            <a:extLst>
              <a:ext uri="{FF2B5EF4-FFF2-40B4-BE49-F238E27FC236}">
                <a16:creationId xmlns:a16="http://schemas.microsoft.com/office/drawing/2014/main" id="{14A407A0-EBD9-3449-9859-9B138D20D5AC}"/>
              </a:ext>
            </a:extLst>
          </p:cNvPr>
          <p:cNvGrpSpPr>
            <a:grpSpLocks/>
          </p:cNvGrpSpPr>
          <p:nvPr/>
        </p:nvGrpSpPr>
        <p:grpSpPr bwMode="auto">
          <a:xfrm>
            <a:off x="10104523" y="4743539"/>
            <a:ext cx="1050926" cy="974725"/>
            <a:chOff x="4047" y="414"/>
            <a:chExt cx="662" cy="614"/>
          </a:xfrm>
        </p:grpSpPr>
        <p:sp>
          <p:nvSpPr>
            <p:cNvPr id="632" name="Rectangle 227">
              <a:extLst>
                <a:ext uri="{FF2B5EF4-FFF2-40B4-BE49-F238E27FC236}">
                  <a16:creationId xmlns:a16="http://schemas.microsoft.com/office/drawing/2014/main" id="{875D12D0-0645-B449-8F48-0AC45EE18698}"/>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3" name="Rectangle 228">
              <a:extLst>
                <a:ext uri="{FF2B5EF4-FFF2-40B4-BE49-F238E27FC236}">
                  <a16:creationId xmlns:a16="http://schemas.microsoft.com/office/drawing/2014/main" id="{F233A0F6-C3A3-1D47-A777-BFAC1494E380}"/>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4" name="Rectangle 229">
              <a:extLst>
                <a:ext uri="{FF2B5EF4-FFF2-40B4-BE49-F238E27FC236}">
                  <a16:creationId xmlns:a16="http://schemas.microsoft.com/office/drawing/2014/main" id="{3B52AB0C-7235-834F-A249-28BBCC6D2BF8}"/>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6" name="Text Box 230">
              <a:extLst>
                <a:ext uri="{FF2B5EF4-FFF2-40B4-BE49-F238E27FC236}">
                  <a16:creationId xmlns:a16="http://schemas.microsoft.com/office/drawing/2014/main" id="{9B5B5523-DD29-8F46-BF07-8ECCDD6C78D8}"/>
                </a:ext>
              </a:extLst>
            </p:cNvPr>
            <p:cNvSpPr txBox="1">
              <a:spLocks noChangeArrowheads="1"/>
            </p:cNvSpPr>
            <p:nvPr/>
          </p:nvSpPr>
          <p:spPr bwMode="auto">
            <a:xfrm>
              <a:off x="4196" y="414"/>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37" name="Line 231">
              <a:extLst>
                <a:ext uri="{FF2B5EF4-FFF2-40B4-BE49-F238E27FC236}">
                  <a16:creationId xmlns:a16="http://schemas.microsoft.com/office/drawing/2014/main" id="{00E57763-CBA1-1542-B749-A48E642E0072}"/>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9" name="Line 232">
              <a:extLst>
                <a:ext uri="{FF2B5EF4-FFF2-40B4-BE49-F238E27FC236}">
                  <a16:creationId xmlns:a16="http://schemas.microsoft.com/office/drawing/2014/main" id="{E4657539-B4FE-304C-816A-A074251ABAC4}"/>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0" name="Line 233">
              <a:extLst>
                <a:ext uri="{FF2B5EF4-FFF2-40B4-BE49-F238E27FC236}">
                  <a16:creationId xmlns:a16="http://schemas.microsoft.com/office/drawing/2014/main" id="{DE0F6076-B3CE-C540-BD00-B77A1E45F553}"/>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1" name="Freeform 917">
              <a:extLst>
                <a:ext uri="{FF2B5EF4-FFF2-40B4-BE49-F238E27FC236}">
                  <a16:creationId xmlns:a16="http://schemas.microsoft.com/office/drawing/2014/main" id="{0111663E-DD9D-6043-8338-8C5285F74D65}"/>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42" name="Group 628">
            <a:extLst>
              <a:ext uri="{FF2B5EF4-FFF2-40B4-BE49-F238E27FC236}">
                <a16:creationId xmlns:a16="http://schemas.microsoft.com/office/drawing/2014/main" id="{F65FBC4E-EE37-D144-AFDB-E6C408428C1F}"/>
              </a:ext>
            </a:extLst>
          </p:cNvPr>
          <p:cNvGrpSpPr>
            <a:grpSpLocks/>
          </p:cNvGrpSpPr>
          <p:nvPr/>
        </p:nvGrpSpPr>
        <p:grpSpPr bwMode="auto">
          <a:xfrm>
            <a:off x="7962986" y="4374557"/>
            <a:ext cx="1060451" cy="965200"/>
            <a:chOff x="4047" y="420"/>
            <a:chExt cx="668" cy="608"/>
          </a:xfrm>
        </p:grpSpPr>
        <p:sp>
          <p:nvSpPr>
            <p:cNvPr id="643" name="Rectangle 227">
              <a:extLst>
                <a:ext uri="{FF2B5EF4-FFF2-40B4-BE49-F238E27FC236}">
                  <a16:creationId xmlns:a16="http://schemas.microsoft.com/office/drawing/2014/main" id="{E92C3AA2-F23F-C148-8F92-1D04CB500882}"/>
                </a:ext>
              </a:extLst>
            </p:cNvPr>
            <p:cNvSpPr>
              <a:spLocks noChangeArrowheads="1"/>
            </p:cNvSpPr>
            <p:nvPr/>
          </p:nvSpPr>
          <p:spPr bwMode="auto">
            <a:xfrm>
              <a:off x="4266" y="420"/>
              <a:ext cx="426" cy="489"/>
            </a:xfrm>
            <a:prstGeom prst="rect">
              <a:avLst/>
            </a:prstGeom>
            <a:solidFill>
              <a:srgbClr val="0000A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4" name="Rectangle 228">
              <a:extLst>
                <a:ext uri="{FF2B5EF4-FFF2-40B4-BE49-F238E27FC236}">
                  <a16:creationId xmlns:a16="http://schemas.microsoft.com/office/drawing/2014/main" id="{6330CAEB-E474-6241-9D9F-EEB5C5091601}"/>
                </a:ext>
              </a:extLst>
            </p:cNvPr>
            <p:cNvSpPr>
              <a:spLocks noChangeArrowheads="1"/>
            </p:cNvSpPr>
            <p:nvPr/>
          </p:nvSpPr>
          <p:spPr bwMode="auto">
            <a:xfrm>
              <a:off x="4245" y="435"/>
              <a:ext cx="435" cy="504"/>
            </a:xfrm>
            <a:prstGeom prst="rect">
              <a:avLst/>
            </a:prstGeom>
            <a:solidFill>
              <a:schemeClr val="bg1"/>
            </a:solidFill>
            <a:ln w="12700">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5" name="Rectangle 229">
              <a:extLst>
                <a:ext uri="{FF2B5EF4-FFF2-40B4-BE49-F238E27FC236}">
                  <a16:creationId xmlns:a16="http://schemas.microsoft.com/office/drawing/2014/main" id="{AFA24D83-EF79-8246-AE25-393D0CCB2393}"/>
                </a:ext>
              </a:extLst>
            </p:cNvPr>
            <p:cNvSpPr>
              <a:spLocks noChangeArrowheads="1"/>
            </p:cNvSpPr>
            <p:nvPr/>
          </p:nvSpPr>
          <p:spPr bwMode="auto">
            <a:xfrm>
              <a:off x="4251" y="438"/>
              <a:ext cx="426" cy="126"/>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6" name="Text Box 230">
              <a:extLst>
                <a:ext uri="{FF2B5EF4-FFF2-40B4-BE49-F238E27FC236}">
                  <a16:creationId xmlns:a16="http://schemas.microsoft.com/office/drawing/2014/main" id="{3EEA565E-691A-5943-B9C1-2FBC1E5B7FC7}"/>
                </a:ext>
              </a:extLst>
            </p:cNvPr>
            <p:cNvSpPr txBox="1">
              <a:spLocks noChangeArrowheads="1"/>
            </p:cNvSpPr>
            <p:nvPr/>
          </p:nvSpPr>
          <p:spPr bwMode="auto">
            <a:xfrm>
              <a:off x="4202" y="423"/>
              <a:ext cx="513"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white"/>
                  </a:solidFill>
                  <a:effectLst/>
                  <a:uLnTx/>
                  <a:uFillTx/>
                  <a:latin typeface="Arial" panose="020B0604020202020204" pitchFamily="34" charset="0"/>
                  <a:ea typeface="ＭＳ Ｐゴシック" panose="020B0600070205080204" pitchFamily="34" charset="-128"/>
                  <a:cs typeface="+mn-cs"/>
                </a:rPr>
                <a:t>application</a:t>
              </a:r>
              <a:endPar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data 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physical</a:t>
              </a: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47" name="Line 231">
              <a:extLst>
                <a:ext uri="{FF2B5EF4-FFF2-40B4-BE49-F238E27FC236}">
                  <a16:creationId xmlns:a16="http://schemas.microsoft.com/office/drawing/2014/main" id="{8E2DC1D5-A1BA-E349-B4E3-5CB27DD1FF67}"/>
                </a:ext>
              </a:extLst>
            </p:cNvPr>
            <p:cNvSpPr>
              <a:spLocks noChangeShapeType="1"/>
            </p:cNvSpPr>
            <p:nvPr/>
          </p:nvSpPr>
          <p:spPr bwMode="auto">
            <a:xfrm>
              <a:off x="4245" y="651"/>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8" name="Line 232">
              <a:extLst>
                <a:ext uri="{FF2B5EF4-FFF2-40B4-BE49-F238E27FC236}">
                  <a16:creationId xmlns:a16="http://schemas.microsoft.com/office/drawing/2014/main" id="{0D97E1EE-0440-9746-9909-8846196F3349}"/>
                </a:ext>
              </a:extLst>
            </p:cNvPr>
            <p:cNvSpPr>
              <a:spLocks noChangeShapeType="1"/>
            </p:cNvSpPr>
            <p:nvPr/>
          </p:nvSpPr>
          <p:spPr bwMode="auto">
            <a:xfrm>
              <a:off x="4251" y="738"/>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9" name="Line 233">
              <a:extLst>
                <a:ext uri="{FF2B5EF4-FFF2-40B4-BE49-F238E27FC236}">
                  <a16:creationId xmlns:a16="http://schemas.microsoft.com/office/drawing/2014/main" id="{9453EBF5-7BBF-8943-8161-7DEB7997BF09}"/>
                </a:ext>
              </a:extLst>
            </p:cNvPr>
            <p:cNvSpPr>
              <a:spLocks noChangeShapeType="1"/>
            </p:cNvSpPr>
            <p:nvPr/>
          </p:nvSpPr>
          <p:spPr bwMode="auto">
            <a:xfrm>
              <a:off x="4251" y="825"/>
              <a:ext cx="435" cy="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0" name="Freeform 917">
              <a:extLst>
                <a:ext uri="{FF2B5EF4-FFF2-40B4-BE49-F238E27FC236}">
                  <a16:creationId xmlns:a16="http://schemas.microsoft.com/office/drawing/2014/main" id="{B9EE01B3-0624-134E-8FD0-E4ADEDFD26E0}"/>
                </a:ext>
              </a:extLst>
            </p:cNvPr>
            <p:cNvSpPr>
              <a:spLocks/>
            </p:cNvSpPr>
            <p:nvPr/>
          </p:nvSpPr>
          <p:spPr bwMode="auto">
            <a:xfrm>
              <a:off x="4047" y="434"/>
              <a:ext cx="192" cy="594"/>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Lst>
              <a:ahLst/>
              <a:cxnLst>
                <a:cxn ang="T8">
                  <a:pos x="T0" y="T1"/>
                </a:cxn>
                <a:cxn ang="T9">
                  <a:pos x="T2" y="T3"/>
                </a:cxn>
                <a:cxn ang="T10">
                  <a:pos x="T4" y="T5"/>
                </a:cxn>
                <a:cxn ang="T11">
                  <a:pos x="T6" y="T7"/>
                </a:cxn>
              </a:cxnLst>
              <a:rect l="T12" t="T13" r="T14" b="T15"/>
              <a:pathLst>
                <a:path w="192" h="594">
                  <a:moveTo>
                    <a:pt x="0" y="594"/>
                  </a:moveTo>
                  <a:lnTo>
                    <a:pt x="192" y="0"/>
                  </a:lnTo>
                  <a:lnTo>
                    <a:pt x="192" y="515"/>
                  </a:lnTo>
                  <a:lnTo>
                    <a:pt x="0" y="594"/>
                  </a:lnTo>
                  <a:close/>
                </a:path>
              </a:pathLst>
            </a:custGeom>
            <a:gradFill rotWithShape="1">
              <a:gsLst>
                <a:gs pos="0">
                  <a:schemeClr val="bg1"/>
                </a:gs>
                <a:gs pos="100000">
                  <a:srgbClr val="CC00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a:off x="8998030" y="4451439"/>
            <a:ext cx="1290637" cy="54133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9093280" y="1325651"/>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Creating a network </a:t>
            </a:r>
            <a:r>
              <a:rPr lang="en-US" altLang="en-US">
                <a:ea typeface="ＭＳ Ｐゴシック" panose="020B0600070205080204" pitchFamily="34" charset="-128"/>
              </a:rPr>
              <a:t>a</a:t>
            </a:r>
            <a:r>
              <a:rPr lang="en-US" altLang="en-US" sz="4400">
                <a:ea typeface="ＭＳ Ｐゴシック" panose="020B0600070205080204" pitchFamily="34" charset="-128"/>
              </a:rPr>
              <a:t>pp</a:t>
            </a:r>
            <a:endParaRPr lang="en-US" sz="440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889178" y="1334086"/>
            <a:ext cx="5309184"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7" marR="0" lvl="0" indent="0" algn="l" defTabSz="914400" rtl="0" eaLnBrk="1" fontAlgn="auto" latinLnBrk="0" hangingPunct="1">
              <a:lnSpc>
                <a:spcPct val="90000"/>
              </a:lnSpc>
              <a:spcBef>
                <a:spcPts val="10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write programs that:</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run on (different) end systems</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communicate over network</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web server software communicates with browser software</a:t>
            </a:r>
          </a:p>
          <a:p>
            <a:pPr marL="14287" marR="0" lvl="0" indent="0" algn="l" defTabSz="914400" rtl="0" eaLnBrk="1" fontAlgn="auto" latinLnBrk="0" hangingPunct="1">
              <a:lnSpc>
                <a:spcPct val="90000"/>
              </a:lnSpc>
              <a:spcBef>
                <a:spcPts val="10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no need to write software for network-core devices</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network-core devices do not run user applications </a:t>
            </a:r>
          </a:p>
          <a:p>
            <a:pPr marL="346075" marR="0" lvl="0" indent="-23177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applications on end systems  allows for rapid app development</a:t>
            </a:r>
            <a:r>
              <a:rPr kumimoji="0" lang="en-US" altLang="en-US" sz="24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and</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propagation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2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305590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656">
                                            <p:txEl>
                                              <p:pRg st="1" end="1"/>
                                            </p:txEl>
                                          </p:spTgt>
                                        </p:tgtEl>
                                        <p:attrNameLst>
                                          <p:attrName>style.visibility</p:attrName>
                                        </p:attrNameLst>
                                      </p:cBhvr>
                                      <p:to>
                                        <p:strVal val="visible"/>
                                      </p:to>
                                    </p:set>
                                    <p:animEffect transition="in" filter="dissolve">
                                      <p:cBhvr>
                                        <p:cTn id="10" dur="500"/>
                                        <p:tgtEl>
                                          <p:spTgt spid="65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71"/>
                                        </p:tgtEl>
                                        <p:attrNameLst>
                                          <p:attrName>style.visibility</p:attrName>
                                        </p:attrNameLst>
                                      </p:cBhvr>
                                      <p:to>
                                        <p:strVal val="visible"/>
                                      </p:to>
                                    </p:set>
                                    <p:animEffect transition="in" filter="dissolve">
                                      <p:cBhvr>
                                        <p:cTn id="13" dur="500"/>
                                        <p:tgtEl>
                                          <p:spTgt spid="571"/>
                                        </p:tgtEl>
                                      </p:cBhvr>
                                    </p:animEffect>
                                  </p:childTnLst>
                                </p:cTn>
                              </p:par>
                              <p:par>
                                <p:cTn id="14" presetID="9" presetClass="entr" presetSubtype="0" fill="hold" nodeType="withEffect">
                                  <p:stCondLst>
                                    <p:cond delay="0"/>
                                  </p:stCondLst>
                                  <p:childTnLst>
                                    <p:set>
                                      <p:cBhvr>
                                        <p:cTn id="15" dur="1" fill="hold">
                                          <p:stCondLst>
                                            <p:cond delay="0"/>
                                          </p:stCondLst>
                                        </p:cTn>
                                        <p:tgtEl>
                                          <p:spTgt spid="631"/>
                                        </p:tgtEl>
                                        <p:attrNameLst>
                                          <p:attrName>style.visibility</p:attrName>
                                        </p:attrNameLst>
                                      </p:cBhvr>
                                      <p:to>
                                        <p:strVal val="visible"/>
                                      </p:to>
                                    </p:set>
                                    <p:animEffect transition="in" filter="dissolve">
                                      <p:cBhvr>
                                        <p:cTn id="16" dur="500"/>
                                        <p:tgtEl>
                                          <p:spTgt spid="631"/>
                                        </p:tgtEl>
                                      </p:cBhvr>
                                    </p:animEffect>
                                  </p:childTnLst>
                                </p:cTn>
                              </p:par>
                              <p:par>
                                <p:cTn id="17" presetID="9" presetClass="entr" presetSubtype="0" fill="hold" nodeType="withEffect">
                                  <p:stCondLst>
                                    <p:cond delay="0"/>
                                  </p:stCondLst>
                                  <p:childTnLst>
                                    <p:set>
                                      <p:cBhvr>
                                        <p:cTn id="18" dur="1" fill="hold">
                                          <p:stCondLst>
                                            <p:cond delay="0"/>
                                          </p:stCondLst>
                                        </p:cTn>
                                        <p:tgtEl>
                                          <p:spTgt spid="642"/>
                                        </p:tgtEl>
                                        <p:attrNameLst>
                                          <p:attrName>style.visibility</p:attrName>
                                        </p:attrNameLst>
                                      </p:cBhvr>
                                      <p:to>
                                        <p:strVal val="visible"/>
                                      </p:to>
                                    </p:set>
                                    <p:animEffect transition="in" filter="dissolve">
                                      <p:cBhvr>
                                        <p:cTn id="19" dur="500"/>
                                        <p:tgtEl>
                                          <p:spTgt spid="642"/>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56">
                                            <p:txEl>
                                              <p:pRg st="2" end="2"/>
                                            </p:txEl>
                                          </p:spTgt>
                                        </p:tgtEl>
                                        <p:attrNameLst>
                                          <p:attrName>style.visibility</p:attrName>
                                        </p:attrNameLst>
                                      </p:cBhvr>
                                      <p:to>
                                        <p:strVal val="visible"/>
                                      </p:to>
                                    </p:set>
                                    <p:animEffect transition="in" filter="dissolve">
                                      <p:cBhvr>
                                        <p:cTn id="24" dur="500"/>
                                        <p:tgtEl>
                                          <p:spTgt spid="656">
                                            <p:txEl>
                                              <p:pRg st="2" end="2"/>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652"/>
                                        </p:tgtEl>
                                        <p:attrNameLst>
                                          <p:attrName>style.visibility</p:attrName>
                                        </p:attrNameLst>
                                      </p:cBhvr>
                                      <p:to>
                                        <p:strVal val="visible"/>
                                      </p:to>
                                    </p:set>
                                    <p:animEffect transition="in" filter="dissolve">
                                      <p:cBhvr>
                                        <p:cTn id="27" dur="500"/>
                                        <p:tgtEl>
                                          <p:spTgt spid="652"/>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651"/>
                                        </p:tgtEl>
                                        <p:attrNameLst>
                                          <p:attrName>style.visibility</p:attrName>
                                        </p:attrNameLst>
                                      </p:cBhvr>
                                      <p:to>
                                        <p:strVal val="visible"/>
                                      </p:to>
                                    </p:set>
                                    <p:animEffect transition="in" filter="dissolve">
                                      <p:cBhvr>
                                        <p:cTn id="30" dur="500"/>
                                        <p:tgtEl>
                                          <p:spTgt spid="65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56">
                                            <p:txEl>
                                              <p:pRg st="3" end="3"/>
                                            </p:txEl>
                                          </p:spTgt>
                                        </p:tgtEl>
                                        <p:attrNameLst>
                                          <p:attrName>style.visibility</p:attrName>
                                        </p:attrNameLst>
                                      </p:cBhvr>
                                      <p:to>
                                        <p:strVal val="visible"/>
                                      </p:to>
                                    </p:set>
                                    <p:animEffect transition="in" filter="dissolve">
                                      <p:cBhvr>
                                        <p:cTn id="35" dur="500"/>
                                        <p:tgtEl>
                                          <p:spTgt spid="656">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56">
                                            <p:txEl>
                                              <p:pRg st="4" end="4"/>
                                            </p:txEl>
                                          </p:spTgt>
                                        </p:tgtEl>
                                        <p:attrNameLst>
                                          <p:attrName>style.visibility</p:attrName>
                                        </p:attrNameLst>
                                      </p:cBhvr>
                                      <p:to>
                                        <p:strVal val="visible"/>
                                      </p:to>
                                    </p:set>
                                    <p:animEffect transition="in" filter="dissolve">
                                      <p:cBhvr>
                                        <p:cTn id="40" dur="500"/>
                                        <p:tgtEl>
                                          <p:spTgt spid="656">
                                            <p:txEl>
                                              <p:pRg st="4" end="4"/>
                                            </p:txEl>
                                          </p:spTgt>
                                        </p:tgtEl>
                                      </p:cBhvr>
                                    </p:animEffect>
                                  </p:childTnLst>
                                </p:cTn>
                              </p:par>
                              <p:par>
                                <p:cTn id="41" presetID="9" presetClass="entr" presetSubtype="0" fill="hold" nodeType="withEffect">
                                  <p:stCondLst>
                                    <p:cond delay="0"/>
                                  </p:stCondLst>
                                  <p:childTnLst>
                                    <p:set>
                                      <p:cBhvr>
                                        <p:cTn id="42" dur="1" fill="hold">
                                          <p:stCondLst>
                                            <p:cond delay="0"/>
                                          </p:stCondLst>
                                        </p:cTn>
                                        <p:tgtEl>
                                          <p:spTgt spid="656">
                                            <p:txEl>
                                              <p:pRg st="5" end="5"/>
                                            </p:txEl>
                                          </p:spTgt>
                                        </p:tgtEl>
                                        <p:attrNameLst>
                                          <p:attrName>style.visibility</p:attrName>
                                        </p:attrNameLst>
                                      </p:cBhvr>
                                      <p:to>
                                        <p:strVal val="visible"/>
                                      </p:to>
                                    </p:set>
                                    <p:animEffect transition="in" filter="dissolve">
                                      <p:cBhvr>
                                        <p:cTn id="43" dur="500"/>
                                        <p:tgtEl>
                                          <p:spTgt spid="656">
                                            <p:txEl>
                                              <p:pRg st="5" end="5"/>
                                            </p:txEl>
                                          </p:spTgt>
                                        </p:tgtEl>
                                      </p:cBhvr>
                                    </p:animEffect>
                                  </p:childTnLst>
                                </p:cTn>
                              </p:par>
                              <p:par>
                                <p:cTn id="44" presetID="9" presetClass="entr" presetSubtype="0" fill="hold" nodeType="withEffect">
                                  <p:stCondLst>
                                    <p:cond delay="0"/>
                                  </p:stCondLst>
                                  <p:childTnLst>
                                    <p:set>
                                      <p:cBhvr>
                                        <p:cTn id="45" dur="1" fill="hold">
                                          <p:stCondLst>
                                            <p:cond delay="0"/>
                                          </p:stCondLst>
                                        </p:cTn>
                                        <p:tgtEl>
                                          <p:spTgt spid="656">
                                            <p:txEl>
                                              <p:pRg st="6" end="6"/>
                                            </p:txEl>
                                          </p:spTgt>
                                        </p:tgtEl>
                                        <p:attrNameLst>
                                          <p:attrName>style.visibility</p:attrName>
                                        </p:attrNameLst>
                                      </p:cBhvr>
                                      <p:to>
                                        <p:strVal val="visible"/>
                                      </p:to>
                                    </p:set>
                                    <p:animEffect transition="in" filter="dissolve">
                                      <p:cBhvr>
                                        <p:cTn id="46" dur="500"/>
                                        <p:tgtEl>
                                          <p:spTgt spid="6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51" grpId="0" animBg="1"/>
      <p:bldP spid="6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 name="Group 418">
            <a:extLst>
              <a:ext uri="{FF2B5EF4-FFF2-40B4-BE49-F238E27FC236}">
                <a16:creationId xmlns:a16="http://schemas.microsoft.com/office/drawing/2014/main" id="{BE0D451A-5CE4-4C4B-B3DF-A408288EDA0C}"/>
              </a:ext>
            </a:extLst>
          </p:cNvPr>
          <p:cNvGrpSpPr>
            <a:grpSpLocks/>
          </p:cNvGrpSpPr>
          <p:nvPr/>
        </p:nvGrpSpPr>
        <p:grpSpPr bwMode="auto">
          <a:xfrm>
            <a:off x="7205350" y="3289251"/>
            <a:ext cx="1458912" cy="933450"/>
            <a:chOff x="2889" y="1631"/>
            <a:chExt cx="980" cy="743"/>
          </a:xfrm>
        </p:grpSpPr>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3" name="Group 792">
            <a:extLst>
              <a:ext uri="{FF2B5EF4-FFF2-40B4-BE49-F238E27FC236}">
                <a16:creationId xmlns:a16="http://schemas.microsoft.com/office/drawing/2014/main" id="{93351559-0D4C-F04C-928E-5CDA57B5EB47}"/>
              </a:ext>
            </a:extLst>
          </p:cNvPr>
          <p:cNvGrpSpPr/>
          <p:nvPr/>
        </p:nvGrpSpPr>
        <p:grpSpPr>
          <a:xfrm>
            <a:off x="7493518" y="3325424"/>
            <a:ext cx="857739" cy="583764"/>
            <a:chOff x="7487144" y="3296104"/>
            <a:chExt cx="857739" cy="583764"/>
          </a:xfrm>
        </p:grpSpPr>
        <p:grpSp>
          <p:nvGrpSpPr>
            <p:cNvPr id="792" name="Group 791">
              <a:extLst>
                <a:ext uri="{FF2B5EF4-FFF2-40B4-BE49-F238E27FC236}">
                  <a16:creationId xmlns:a16="http://schemas.microsoft.com/office/drawing/2014/main" id="{084B6293-559E-5D43-AF2B-4CB5E09EC6C5}"/>
                </a:ext>
              </a:extLst>
            </p:cNvPr>
            <p:cNvGrpSpPr/>
            <p:nvPr/>
          </p:nvGrpSpPr>
          <p:grpSpPr>
            <a:xfrm>
              <a:off x="7487144" y="338982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85622" y="353782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797061" y="329610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 name="Rectangle 8">
            <a:extLst>
              <a:ext uri="{FF2B5EF4-FFF2-40B4-BE49-F238E27FC236}">
                <a16:creationId xmlns:a16="http://schemas.microsoft.com/office/drawing/2014/main" id="{04483029-0B46-154F-9CA3-FEA06875B8DB}"/>
              </a:ext>
            </a:extLst>
          </p:cNvPr>
          <p:cNvSpPr/>
          <p:nvPr/>
        </p:nvSpPr>
        <p:spPr>
          <a:xfrm>
            <a:off x="6539916" y="1365914"/>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41AB30C9-9641-104B-9006-CB16D4919778}"/>
              </a:ext>
            </a:extLst>
          </p:cNvPr>
          <p:cNvGrpSpPr/>
          <p:nvPr/>
        </p:nvGrpSpPr>
        <p:grpSpPr>
          <a:xfrm>
            <a:off x="7680324" y="1814171"/>
            <a:ext cx="2755429" cy="4250670"/>
            <a:chOff x="7680324" y="1814171"/>
            <a:chExt cx="2755429" cy="4250670"/>
          </a:xfrm>
        </p:grpSpPr>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8" name="Oval 637">
              <a:extLst>
                <a:ext uri="{FF2B5EF4-FFF2-40B4-BE49-F238E27FC236}">
                  <a16:creationId xmlns:a16="http://schemas.microsoft.com/office/drawing/2014/main" id="{C1E7801D-A747-164C-BE12-1FDEB3DFE743}"/>
                </a:ext>
              </a:extLst>
            </p:cNvPr>
            <p:cNvSpPr/>
            <p:nvPr/>
          </p:nvSpPr>
          <p:spPr>
            <a:xfrm>
              <a:off x="9823450" y="5554772"/>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flipV="1">
            <a:off x="8310623" y="5474824"/>
            <a:ext cx="1423686" cy="289367"/>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8370450" y="2297968"/>
            <a:ext cx="1700212" cy="3386138"/>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Client-server </a:t>
            </a:r>
            <a:r>
              <a:rPr lang="en-US" altLang="en-US">
                <a:ea typeface="ＭＳ Ｐゴシック" panose="020B0600070205080204" pitchFamily="34" charset="-128"/>
              </a:rPr>
              <a:t>p</a:t>
            </a:r>
            <a:r>
              <a:rPr lang="en-US" altLang="en-US" sz="4400">
                <a:ea typeface="ＭＳ Ｐゴシック" panose="020B0600070205080204" pitchFamily="34" charset="-128"/>
              </a:rPr>
              <a:t>aradigm</a:t>
            </a:r>
            <a:endParaRPr lang="en-US" sz="440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718147" y="1260346"/>
            <a:ext cx="6521170" cy="5597654"/>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server: </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always-on host</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permanent network address</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often in data centers, for scaling</a:t>
            </a:r>
          </a:p>
          <a:p>
            <a:pPr marL="352425" marR="0" lvl="0" indent="-222250" algn="l" defTabSz="914400" rtl="0" eaLnBrk="1" fontAlgn="auto" latinLnBrk="0" hangingPunct="1">
              <a:lnSpc>
                <a:spcPct val="90000"/>
              </a:lnSpc>
              <a:spcBef>
                <a:spcPct val="75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clients:</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contact, communicate with server</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may be intermittently connected</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may have dynamic network addresses</a:t>
            </a:r>
          </a:p>
          <a:p>
            <a:pPr marL="466725" marR="0" lvl="0" indent="-233363"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do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not</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communicate directly with each other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examples:</a:t>
            </a:r>
            <a:r>
              <a:rPr kumimoji="0" lang="en-US" sz="2800" b="0" i="0" u="none" strike="noStrike" kern="1200" cap="none" spc="0" normalizeH="0" noProof="0">
                <a:ln>
                  <a:noFill/>
                </a:ln>
                <a:solidFill>
                  <a:prstClr val="black"/>
                </a:solidFill>
                <a:effectLst/>
                <a:uLnTx/>
                <a:uFillTx/>
                <a:latin typeface="Calibri" panose="020F0502020204030204"/>
                <a:ea typeface="+mn-ea"/>
                <a:cs typeface="+mn-cs"/>
              </a:rPr>
              <a:t> Web applications</a:t>
            </a:r>
            <a:endParaRPr kumimoji="0" lang="en-US" sz="2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Tree>
    <p:extLst>
      <p:ext uri="{BB962C8B-B14F-4D97-AF65-F5344CB8AC3E}">
        <p14:creationId xmlns:p14="http://schemas.microsoft.com/office/powerpoint/2010/main" val="182189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6">
                                            <p:txEl>
                                              <p:pRg st="1" end="1"/>
                                            </p:txEl>
                                          </p:spTgt>
                                        </p:tgtEl>
                                        <p:attrNameLst>
                                          <p:attrName>style.visibility</p:attrName>
                                        </p:attrNameLst>
                                      </p:cBhvr>
                                      <p:to>
                                        <p:strVal val="visible"/>
                                      </p:to>
                                    </p:set>
                                    <p:animEffect transition="in" filter="dissolve">
                                      <p:cBhvr>
                                        <p:cTn id="7" dur="500"/>
                                        <p:tgtEl>
                                          <p:spTgt spid="65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6">
                                            <p:txEl>
                                              <p:pRg st="2" end="2"/>
                                            </p:txEl>
                                          </p:spTgt>
                                        </p:tgtEl>
                                        <p:attrNameLst>
                                          <p:attrName>style.visibility</p:attrName>
                                        </p:attrNameLst>
                                      </p:cBhvr>
                                      <p:to>
                                        <p:strVal val="visible"/>
                                      </p:to>
                                    </p:set>
                                    <p:animEffect transition="in" filter="dissolve">
                                      <p:cBhvr>
                                        <p:cTn id="12" dur="500"/>
                                        <p:tgtEl>
                                          <p:spTgt spid="65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56">
                                            <p:txEl>
                                              <p:pRg st="3" end="3"/>
                                            </p:txEl>
                                          </p:spTgt>
                                        </p:tgtEl>
                                        <p:attrNameLst>
                                          <p:attrName>style.visibility</p:attrName>
                                        </p:attrNameLst>
                                      </p:cBhvr>
                                      <p:to>
                                        <p:strVal val="visible"/>
                                      </p:to>
                                    </p:set>
                                    <p:animEffect transition="in" filter="dissolve">
                                      <p:cBhvr>
                                        <p:cTn id="17" dur="500"/>
                                        <p:tgtEl>
                                          <p:spTgt spid="65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56">
                                            <p:txEl>
                                              <p:pRg st="5" end="5"/>
                                            </p:txEl>
                                          </p:spTgt>
                                        </p:tgtEl>
                                        <p:attrNameLst>
                                          <p:attrName>style.visibility</p:attrName>
                                        </p:attrNameLst>
                                      </p:cBhvr>
                                      <p:to>
                                        <p:strVal val="visible"/>
                                      </p:to>
                                    </p:set>
                                    <p:animEffect transition="in" filter="dissolve">
                                      <p:cBhvr>
                                        <p:cTn id="22" dur="500"/>
                                        <p:tgtEl>
                                          <p:spTgt spid="65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56">
                                            <p:txEl>
                                              <p:pRg st="6" end="6"/>
                                            </p:txEl>
                                          </p:spTgt>
                                        </p:tgtEl>
                                        <p:attrNameLst>
                                          <p:attrName>style.visibility</p:attrName>
                                        </p:attrNameLst>
                                      </p:cBhvr>
                                      <p:to>
                                        <p:strVal val="visible"/>
                                      </p:to>
                                    </p:set>
                                    <p:animEffect transition="in" filter="dissolve">
                                      <p:cBhvr>
                                        <p:cTn id="27" dur="500"/>
                                        <p:tgtEl>
                                          <p:spTgt spid="65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56">
                                            <p:txEl>
                                              <p:pRg st="7" end="7"/>
                                            </p:txEl>
                                          </p:spTgt>
                                        </p:tgtEl>
                                        <p:attrNameLst>
                                          <p:attrName>style.visibility</p:attrName>
                                        </p:attrNameLst>
                                      </p:cBhvr>
                                      <p:to>
                                        <p:strVal val="visible"/>
                                      </p:to>
                                    </p:set>
                                    <p:animEffect transition="in" filter="dissolve">
                                      <p:cBhvr>
                                        <p:cTn id="32" dur="500"/>
                                        <p:tgtEl>
                                          <p:spTgt spid="656">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56">
                                            <p:txEl>
                                              <p:pRg st="8" end="8"/>
                                            </p:txEl>
                                          </p:spTgt>
                                        </p:tgtEl>
                                        <p:attrNameLst>
                                          <p:attrName>style.visibility</p:attrName>
                                        </p:attrNameLst>
                                      </p:cBhvr>
                                      <p:to>
                                        <p:strVal val="visible"/>
                                      </p:to>
                                    </p:set>
                                    <p:animEffect transition="in" filter="dissolve">
                                      <p:cBhvr>
                                        <p:cTn id="37" dur="500"/>
                                        <p:tgtEl>
                                          <p:spTgt spid="656">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56">
                                            <p:txEl>
                                              <p:pRg st="9" end="9"/>
                                            </p:txEl>
                                          </p:spTgt>
                                        </p:tgtEl>
                                        <p:attrNameLst>
                                          <p:attrName>style.visibility</p:attrName>
                                        </p:attrNameLst>
                                      </p:cBhvr>
                                      <p:to>
                                        <p:strVal val="visible"/>
                                      </p:to>
                                    </p:set>
                                    <p:animEffect transition="in" filter="dissolve">
                                      <p:cBhvr>
                                        <p:cTn id="42" dur="500"/>
                                        <p:tgtEl>
                                          <p:spTgt spid="65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Calibri" panose="020F0502020204030204"/>
                <a:ea typeface="+mn-ea"/>
                <a:cs typeface="+mn-cs"/>
              </a:rPr>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content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provider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network</a:t>
            </a:r>
            <a:endParaRPr kumimoji="0" lang="en-US" sz="10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2" name="Group 791">
            <a:extLst>
              <a:ext uri="{FF2B5EF4-FFF2-40B4-BE49-F238E27FC236}">
                <a16:creationId xmlns:a16="http://schemas.microsoft.com/office/drawing/2014/main" id="{084B6293-559E-5D43-AF2B-4CB5E09EC6C5}"/>
              </a:ext>
            </a:extLst>
          </p:cNvPr>
          <p:cNvGrpSpPr/>
          <p:nvPr/>
        </p:nvGrpSpPr>
        <p:grpSpPr>
          <a:xfrm>
            <a:off x="7493518" y="341914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803435" y="332542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Peer-to-peer (P2P) </a:t>
            </a:r>
            <a:r>
              <a:rPr lang="en-US" altLang="en-US">
                <a:ea typeface="ＭＳ Ｐゴシック" panose="020B0600070205080204" pitchFamily="34" charset="-128"/>
              </a:rPr>
              <a:t>a</a:t>
            </a:r>
            <a:r>
              <a:rPr lang="en-US" altLang="en-US" sz="4400">
                <a:ea typeface="ＭＳ Ｐゴシック" panose="020B0600070205080204" pitchFamily="34" charset="-128"/>
              </a:rPr>
              <a:t>rchitecture</a:t>
            </a:r>
            <a:endParaRPr lang="en-US" sz="4400"/>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575" name="Rectangle 574">
            <a:extLst>
              <a:ext uri="{FF2B5EF4-FFF2-40B4-BE49-F238E27FC236}">
                <a16:creationId xmlns:a16="http://schemas.microsoft.com/office/drawing/2014/main" id="{2DA99646-DBA9-0746-9A79-29EAA25D43FE}"/>
              </a:ext>
            </a:extLst>
          </p:cNvPr>
          <p:cNvSpPr/>
          <p:nvPr/>
        </p:nvSpPr>
        <p:spPr>
          <a:xfrm>
            <a:off x="6747501"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EF227275-E754-4D43-889C-5A2BD4A21205}"/>
              </a:ext>
            </a:extLst>
          </p:cNvPr>
          <p:cNvGrpSpPr/>
          <p:nvPr/>
        </p:nvGrpSpPr>
        <p:grpSpPr>
          <a:xfrm>
            <a:off x="7680324" y="1814171"/>
            <a:ext cx="1991221" cy="4482411"/>
            <a:chOff x="7680324" y="1814171"/>
            <a:chExt cx="1991221" cy="4482411"/>
          </a:xfrm>
        </p:grpSpPr>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1" name="Oval 570">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2" name="Oval 571">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6" name="Oval 575">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9"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0"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91996" y="356714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671079" y="1400541"/>
            <a:ext cx="6493507"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always-on server</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arbitrary end systems directly communicate</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peers request service from other peers, provide service in return to other peers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self scalability</a:t>
            </a: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 new peers bring new service capacity, as well as new service demands</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peers are intermittently connected and change </a:t>
            </a:r>
            <a:r>
              <a:rPr lang="en-US" altLang="en-US">
                <a:solidFill>
                  <a:prstClr val="black"/>
                </a:solidFill>
                <a:latin typeface="Calibri" panose="020F0502020204030204"/>
                <a:ea typeface="ＭＳ Ｐゴシック" panose="020B0600070205080204" pitchFamily="34" charset="-128"/>
              </a:rPr>
              <a:t>network</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addresses</a:t>
            </a:r>
          </a:p>
          <a:p>
            <a:pPr marL="695325" marR="0" lvl="1" indent="-231775" algn="l" defTabSz="914400" rtl="0" eaLnBrk="1" fontAlgn="auto" latinLnBrk="0" hangingPunct="1">
              <a:lnSpc>
                <a:spcPct val="90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complex management</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example: P2P file sharing [BitTorrent]</a:t>
            </a:r>
          </a:p>
        </p:txBody>
      </p:sp>
    </p:spTree>
    <p:extLst>
      <p:ext uri="{BB962C8B-B14F-4D97-AF65-F5344CB8AC3E}">
        <p14:creationId xmlns:p14="http://schemas.microsoft.com/office/powerpoint/2010/main" val="169220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animEffect transition="in" filter="dissolve">
                                      <p:cBhvr>
                                        <p:cTn id="7" dur="500"/>
                                        <p:tgtEl>
                                          <p:spTgt spid="6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56">
                                            <p:txEl>
                                              <p:pRg st="1" end="1"/>
                                            </p:txEl>
                                          </p:spTgt>
                                        </p:tgtEl>
                                        <p:attrNameLst>
                                          <p:attrName>style.visibility</p:attrName>
                                        </p:attrNameLst>
                                      </p:cBhvr>
                                      <p:to>
                                        <p:strVal val="visible"/>
                                      </p:to>
                                    </p:set>
                                    <p:animEffect transition="in" filter="dissolve">
                                      <p:cBhvr>
                                        <p:cTn id="12" dur="500"/>
                                        <p:tgtEl>
                                          <p:spTgt spid="6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56">
                                            <p:txEl>
                                              <p:pRg st="2" end="2"/>
                                            </p:txEl>
                                          </p:spTgt>
                                        </p:tgtEl>
                                        <p:attrNameLst>
                                          <p:attrName>style.visibility</p:attrName>
                                        </p:attrNameLst>
                                      </p:cBhvr>
                                      <p:to>
                                        <p:strVal val="visible"/>
                                      </p:to>
                                    </p:set>
                                    <p:animEffect transition="in" filter="dissolve">
                                      <p:cBhvr>
                                        <p:cTn id="17" dur="500"/>
                                        <p:tgtEl>
                                          <p:spTgt spid="6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56">
                                            <p:txEl>
                                              <p:pRg st="3" end="3"/>
                                            </p:txEl>
                                          </p:spTgt>
                                        </p:tgtEl>
                                        <p:attrNameLst>
                                          <p:attrName>style.visibility</p:attrName>
                                        </p:attrNameLst>
                                      </p:cBhvr>
                                      <p:to>
                                        <p:strVal val="visible"/>
                                      </p:to>
                                    </p:set>
                                    <p:animEffect transition="in" filter="dissolve">
                                      <p:cBhvr>
                                        <p:cTn id="22" dur="500"/>
                                        <p:tgtEl>
                                          <p:spTgt spid="6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56">
                                            <p:txEl>
                                              <p:pRg st="4" end="4"/>
                                            </p:txEl>
                                          </p:spTgt>
                                        </p:tgtEl>
                                        <p:attrNameLst>
                                          <p:attrName>style.visibility</p:attrName>
                                        </p:attrNameLst>
                                      </p:cBhvr>
                                      <p:to>
                                        <p:strVal val="visible"/>
                                      </p:to>
                                    </p:set>
                                    <p:animEffect transition="in" filter="dissolve">
                                      <p:cBhvr>
                                        <p:cTn id="27" dur="500"/>
                                        <p:tgtEl>
                                          <p:spTgt spid="6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56">
                                            <p:txEl>
                                              <p:pRg st="5" end="5"/>
                                            </p:txEl>
                                          </p:spTgt>
                                        </p:tgtEl>
                                        <p:attrNameLst>
                                          <p:attrName>style.visibility</p:attrName>
                                        </p:attrNameLst>
                                      </p:cBhvr>
                                      <p:to>
                                        <p:strVal val="visible"/>
                                      </p:to>
                                    </p:set>
                                    <p:animEffect transition="in" filter="dissolve">
                                      <p:cBhvr>
                                        <p:cTn id="32" dur="500"/>
                                        <p:tgtEl>
                                          <p:spTgt spid="6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56">
                                            <p:txEl>
                                              <p:pRg st="6" end="6"/>
                                            </p:txEl>
                                          </p:spTgt>
                                        </p:tgtEl>
                                        <p:attrNameLst>
                                          <p:attrName>style.visibility</p:attrName>
                                        </p:attrNameLst>
                                      </p:cBhvr>
                                      <p:to>
                                        <p:strVal val="visible"/>
                                      </p:to>
                                    </p:set>
                                    <p:animEffect transition="in" filter="dissolve">
                                      <p:cBhvr>
                                        <p:cTn id="37" dur="500"/>
                                        <p:tgtEl>
                                          <p:spTgt spid="65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a:solidFill>
            <a:schemeClr val="bg1"/>
          </a:solidFill>
        </p:spPr>
        <p:txBody>
          <a:bodyPr>
            <a:normAutofit/>
          </a:bodyPr>
          <a:lstStyle/>
          <a:p>
            <a:r>
              <a:rPr lang="en-US" altLang="en-US" sz="4400" dirty="0">
                <a:ea typeface="ＭＳ Ｐゴシック" panose="020B0600070205080204" pitchFamily="34" charset="-128"/>
              </a:rPr>
              <a:t>An application-layer </a:t>
            </a:r>
            <a:r>
              <a:rPr lang="en-US" altLang="en-US" dirty="0">
                <a:ea typeface="ＭＳ Ｐゴシック" panose="020B0600070205080204" pitchFamily="34" charset="-128"/>
              </a:rPr>
              <a:t>p</a:t>
            </a:r>
            <a:r>
              <a:rPr lang="en-US" altLang="en-US" sz="4400" dirty="0">
                <a:ea typeface="ＭＳ Ｐゴシック" panose="020B0600070205080204" pitchFamily="34" charset="-128"/>
              </a:rPr>
              <a:t>rotocol </a:t>
            </a:r>
            <a:r>
              <a:rPr lang="en-US" altLang="en-US" dirty="0">
                <a:ea typeface="ＭＳ Ｐゴシック" panose="020B0600070205080204" pitchFamily="34" charset="-128"/>
              </a:rPr>
              <a:t>d</a:t>
            </a:r>
            <a:r>
              <a:rPr lang="en-US" altLang="en-US" sz="4400" dirty="0">
                <a:ea typeface="ＭＳ Ｐゴシック" panose="020B0600070205080204" pitchFamily="34" charset="-128"/>
              </a:rPr>
              <a:t>efines?</a:t>
            </a:r>
            <a:endParaRPr lang="en-US" sz="4400" dirty="0"/>
          </a:p>
        </p:txBody>
      </p:sp>
    </p:spTree>
    <p:extLst>
      <p:ext uri="{BB962C8B-B14F-4D97-AF65-F5344CB8AC3E}">
        <p14:creationId xmlns:p14="http://schemas.microsoft.com/office/powerpoint/2010/main" val="3713617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EB99D-148C-E037-11A8-86A49A7205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76629D-AF3A-A1CF-3BC1-72754174234B}"/>
              </a:ext>
            </a:extLst>
          </p:cNvPr>
          <p:cNvSpPr>
            <a:spLocks noGrp="1"/>
          </p:cNvSpPr>
          <p:nvPr>
            <p:ph type="title"/>
          </p:nvPr>
        </p:nvSpPr>
        <p:spPr>
          <a:xfrm>
            <a:off x="838200" y="451821"/>
            <a:ext cx="10515600" cy="894622"/>
          </a:xfrm>
          <a:solidFill>
            <a:schemeClr val="bg1"/>
          </a:solidFill>
        </p:spPr>
        <p:txBody>
          <a:bodyPr/>
          <a:lstStyle/>
          <a:p>
            <a:r>
              <a:rPr lang="en-US" altLang="ja-JP" dirty="0"/>
              <a:t>Remember! What is a protocol?</a:t>
            </a:r>
            <a:endParaRPr lang="en-US" dirty="0"/>
          </a:p>
        </p:txBody>
      </p:sp>
      <p:pic>
        <p:nvPicPr>
          <p:cNvPr id="13" name="Picture 62" descr="Alice">
            <a:extLst>
              <a:ext uri="{FF2B5EF4-FFF2-40B4-BE49-F238E27FC236}">
                <a16:creationId xmlns:a16="http://schemas.microsoft.com/office/drawing/2014/main" id="{E30D3125-8B1B-90FE-05BA-4E1755098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36" y="1877803"/>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63" descr="Bob">
            <a:extLst>
              <a:ext uri="{FF2B5EF4-FFF2-40B4-BE49-F238E27FC236}">
                <a16:creationId xmlns:a16="http://schemas.microsoft.com/office/drawing/2014/main" id="{0CA3E883-D32A-68A1-8E5C-C57AA66075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365" y="1923966"/>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DE076B5A-472A-942F-5E37-FF93D4CBF613}"/>
              </a:ext>
            </a:extLst>
          </p:cNvPr>
          <p:cNvGrpSpPr/>
          <p:nvPr/>
        </p:nvGrpSpPr>
        <p:grpSpPr>
          <a:xfrm>
            <a:off x="1520040" y="2422526"/>
            <a:ext cx="1762125" cy="563562"/>
            <a:chOff x="2925329" y="2422526"/>
            <a:chExt cx="1762125" cy="563562"/>
          </a:xfrm>
        </p:grpSpPr>
        <p:sp>
          <p:nvSpPr>
            <p:cNvPr id="12" name="Line 10">
              <a:extLst>
                <a:ext uri="{FF2B5EF4-FFF2-40B4-BE49-F238E27FC236}">
                  <a16:creationId xmlns:a16="http://schemas.microsoft.com/office/drawing/2014/main" id="{BE23216A-70D2-0EF2-E402-88D0029C797E}"/>
                </a:ext>
              </a:extLst>
            </p:cNvPr>
            <p:cNvSpPr>
              <a:spLocks noChangeShapeType="1"/>
            </p:cNvSpPr>
            <p:nvPr/>
          </p:nvSpPr>
          <p:spPr bwMode="auto">
            <a:xfrm>
              <a:off x="2925329" y="2709863"/>
              <a:ext cx="1762125" cy="276225"/>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15" name="Text Box 64">
              <a:extLst>
                <a:ext uri="{FF2B5EF4-FFF2-40B4-BE49-F238E27FC236}">
                  <a16:creationId xmlns:a16="http://schemas.microsoft.com/office/drawing/2014/main" id="{C1C1B0D0-CFC1-0005-16CE-C67A76A50754}"/>
                </a:ext>
              </a:extLst>
            </p:cNvPr>
            <p:cNvSpPr txBox="1">
              <a:spLocks noChangeArrowheads="1"/>
            </p:cNvSpPr>
            <p:nvPr/>
          </p:nvSpPr>
          <p:spPr bwMode="auto">
            <a:xfrm>
              <a:off x="3366654" y="2422526"/>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latin typeface="Calibri" panose="020F0502020204030204" pitchFamily="34" charset="0"/>
                  <a:cs typeface="Calibri" panose="020F0502020204030204" pitchFamily="34" charset="0"/>
                </a:rPr>
                <a:t>Hi</a:t>
              </a:r>
            </a:p>
          </p:txBody>
        </p:sp>
      </p:grpSp>
      <p:grpSp>
        <p:nvGrpSpPr>
          <p:cNvPr id="79" name="Group 78">
            <a:extLst>
              <a:ext uri="{FF2B5EF4-FFF2-40B4-BE49-F238E27FC236}">
                <a16:creationId xmlns:a16="http://schemas.microsoft.com/office/drawing/2014/main" id="{716B6CA5-7736-79F6-D22F-56F2D4F396D5}"/>
              </a:ext>
            </a:extLst>
          </p:cNvPr>
          <p:cNvGrpSpPr/>
          <p:nvPr/>
        </p:nvGrpSpPr>
        <p:grpSpPr>
          <a:xfrm>
            <a:off x="1212065" y="3046413"/>
            <a:ext cx="2085975" cy="584200"/>
            <a:chOff x="2617354" y="3046413"/>
            <a:chExt cx="2085975" cy="584200"/>
          </a:xfrm>
        </p:grpSpPr>
        <p:sp>
          <p:nvSpPr>
            <p:cNvPr id="16" name="Line 66">
              <a:extLst>
                <a:ext uri="{FF2B5EF4-FFF2-40B4-BE49-F238E27FC236}">
                  <a16:creationId xmlns:a16="http://schemas.microsoft.com/office/drawing/2014/main" id="{77412817-19C2-F030-EE8B-D9EC356C5956}"/>
                </a:ext>
              </a:extLst>
            </p:cNvPr>
            <p:cNvSpPr>
              <a:spLocks noChangeShapeType="1"/>
            </p:cNvSpPr>
            <p:nvPr/>
          </p:nvSpPr>
          <p:spPr bwMode="auto">
            <a:xfrm flipV="1">
              <a:off x="2617354" y="3268663"/>
              <a:ext cx="2085975" cy="361950"/>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sp>
          <p:nvSpPr>
            <p:cNvPr id="17" name="Text Box 67">
              <a:extLst>
                <a:ext uri="{FF2B5EF4-FFF2-40B4-BE49-F238E27FC236}">
                  <a16:creationId xmlns:a16="http://schemas.microsoft.com/office/drawing/2014/main" id="{B237B170-2793-D4AC-BB98-1ACC08FDC684}"/>
                </a:ext>
              </a:extLst>
            </p:cNvPr>
            <p:cNvSpPr txBox="1">
              <a:spLocks noChangeArrowheads="1"/>
            </p:cNvSpPr>
            <p:nvPr/>
          </p:nvSpPr>
          <p:spPr bwMode="auto">
            <a:xfrm>
              <a:off x="3357129" y="3046413"/>
              <a:ext cx="447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latin typeface="Calibri" panose="020F0502020204030204" pitchFamily="34" charset="0"/>
                  <a:cs typeface="Calibri" panose="020F0502020204030204" pitchFamily="34" charset="0"/>
                </a:rPr>
                <a:t>Hi</a:t>
              </a:r>
            </a:p>
          </p:txBody>
        </p:sp>
      </p:grpSp>
      <p:grpSp>
        <p:nvGrpSpPr>
          <p:cNvPr id="80" name="Group 79">
            <a:extLst>
              <a:ext uri="{FF2B5EF4-FFF2-40B4-BE49-F238E27FC236}">
                <a16:creationId xmlns:a16="http://schemas.microsoft.com/office/drawing/2014/main" id="{F81651EF-1F53-6ED6-0DD3-C12F5CE1EBAE}"/>
              </a:ext>
            </a:extLst>
          </p:cNvPr>
          <p:cNvGrpSpPr/>
          <p:nvPr/>
        </p:nvGrpSpPr>
        <p:grpSpPr>
          <a:xfrm>
            <a:off x="1196190" y="3632201"/>
            <a:ext cx="2162175" cy="708025"/>
            <a:chOff x="2601479" y="3632201"/>
            <a:chExt cx="2162175" cy="708025"/>
          </a:xfrm>
        </p:grpSpPr>
        <p:sp>
          <p:nvSpPr>
            <p:cNvPr id="18" name="Line 70">
              <a:extLst>
                <a:ext uri="{FF2B5EF4-FFF2-40B4-BE49-F238E27FC236}">
                  <a16:creationId xmlns:a16="http://schemas.microsoft.com/office/drawing/2014/main" id="{757B36C5-98AE-ADD1-0B39-196E5279EE00}"/>
                </a:ext>
              </a:extLst>
            </p:cNvPr>
            <p:cNvSpPr>
              <a:spLocks noChangeShapeType="1"/>
            </p:cNvSpPr>
            <p:nvPr/>
          </p:nvSpPr>
          <p:spPr bwMode="auto">
            <a:xfrm>
              <a:off x="2601479" y="3700463"/>
              <a:ext cx="2162175" cy="438150"/>
            </a:xfrm>
            <a:prstGeom prst="line">
              <a:avLst/>
            </a:prstGeom>
            <a:noFill/>
            <a:ln w="28575">
              <a:solidFill>
                <a:srgbClr val="0000A8"/>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grpSp>
          <p:nvGrpSpPr>
            <p:cNvPr id="19" name="Group 72">
              <a:extLst>
                <a:ext uri="{FF2B5EF4-FFF2-40B4-BE49-F238E27FC236}">
                  <a16:creationId xmlns:a16="http://schemas.microsoft.com/office/drawing/2014/main" id="{B910B68A-2DD6-7C33-7C86-B193A4D2A45B}"/>
                </a:ext>
              </a:extLst>
            </p:cNvPr>
            <p:cNvGrpSpPr>
              <a:grpSpLocks/>
            </p:cNvGrpSpPr>
            <p:nvPr/>
          </p:nvGrpSpPr>
          <p:grpSpPr bwMode="auto">
            <a:xfrm>
              <a:off x="3158693" y="3632201"/>
              <a:ext cx="974725" cy="708025"/>
              <a:chOff x="773" y="2747"/>
              <a:chExt cx="614" cy="446"/>
            </a:xfrm>
          </p:grpSpPr>
          <p:sp>
            <p:nvSpPr>
              <p:cNvPr id="20" name="Rectangle 71">
                <a:extLst>
                  <a:ext uri="{FF2B5EF4-FFF2-40B4-BE49-F238E27FC236}">
                    <a16:creationId xmlns:a16="http://schemas.microsoft.com/office/drawing/2014/main" id="{9143E61B-CB94-FDFD-F8FC-84BDD68029B4}"/>
                  </a:ext>
                </a:extLst>
              </p:cNvPr>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cs typeface="Calibri" panose="020F0502020204030204" pitchFamily="34" charset="0"/>
                </a:endParaRPr>
              </a:p>
            </p:txBody>
          </p:sp>
          <p:sp>
            <p:nvSpPr>
              <p:cNvPr id="21" name="Text Box 69">
                <a:extLst>
                  <a:ext uri="{FF2B5EF4-FFF2-40B4-BE49-F238E27FC236}">
                    <a16:creationId xmlns:a16="http://schemas.microsoft.com/office/drawing/2014/main" id="{2F66C7DD-21EE-7AB5-B490-5D1776C4AF68}"/>
                  </a:ext>
                </a:extLst>
              </p:cNvPr>
              <p:cNvSpPr txBox="1">
                <a:spLocks noChangeArrowheads="1"/>
              </p:cNvSpPr>
              <p:nvPr/>
            </p:nvSpPr>
            <p:spPr bwMode="auto">
              <a:xfrm>
                <a:off x="773" y="2747"/>
                <a:ext cx="614"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latin typeface="Calibri" panose="020F0502020204030204" pitchFamily="34" charset="0"/>
                    <a:cs typeface="Calibri" panose="020F0502020204030204" pitchFamily="34" charset="0"/>
                  </a:rPr>
                  <a:t>Got the</a:t>
                </a:r>
              </a:p>
              <a:p>
                <a:pPr algn="ctr"/>
                <a:r>
                  <a:rPr lang="en-US" altLang="en-US" sz="2000">
                    <a:latin typeface="Calibri" panose="020F0502020204030204" pitchFamily="34" charset="0"/>
                    <a:cs typeface="Calibri" panose="020F0502020204030204" pitchFamily="34" charset="0"/>
                  </a:rPr>
                  <a:t>time?</a:t>
                </a:r>
              </a:p>
            </p:txBody>
          </p:sp>
        </p:grpSp>
      </p:grpSp>
      <p:grpSp>
        <p:nvGrpSpPr>
          <p:cNvPr id="81" name="Group 80">
            <a:extLst>
              <a:ext uri="{FF2B5EF4-FFF2-40B4-BE49-F238E27FC236}">
                <a16:creationId xmlns:a16="http://schemas.microsoft.com/office/drawing/2014/main" id="{AE0A7405-06B0-0047-18B1-212A4E32F776}"/>
              </a:ext>
            </a:extLst>
          </p:cNvPr>
          <p:cNvGrpSpPr/>
          <p:nvPr/>
        </p:nvGrpSpPr>
        <p:grpSpPr>
          <a:xfrm>
            <a:off x="1358115" y="4271963"/>
            <a:ext cx="1952625" cy="466731"/>
            <a:chOff x="2763404" y="4271963"/>
            <a:chExt cx="1952625" cy="466731"/>
          </a:xfrm>
        </p:grpSpPr>
        <p:sp>
          <p:nvSpPr>
            <p:cNvPr id="22" name="Line 73">
              <a:extLst>
                <a:ext uri="{FF2B5EF4-FFF2-40B4-BE49-F238E27FC236}">
                  <a16:creationId xmlns:a16="http://schemas.microsoft.com/office/drawing/2014/main" id="{F94F0845-D53C-DAF2-78CA-D73894C54D22}"/>
                </a:ext>
              </a:extLst>
            </p:cNvPr>
            <p:cNvSpPr>
              <a:spLocks noChangeShapeType="1"/>
            </p:cNvSpPr>
            <p:nvPr/>
          </p:nvSpPr>
          <p:spPr bwMode="auto">
            <a:xfrm flipV="1">
              <a:off x="2763404" y="4271963"/>
              <a:ext cx="1952625" cy="333375"/>
            </a:xfrm>
            <a:prstGeom prst="line">
              <a:avLst/>
            </a:prstGeom>
            <a:noFill/>
            <a:ln w="28575">
              <a:solidFill>
                <a:srgbClr val="0000A8"/>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Calibri" panose="020F0502020204030204" pitchFamily="34" charset="0"/>
                <a:cs typeface="Calibri" panose="020F0502020204030204" pitchFamily="34" charset="0"/>
              </a:endParaRPr>
            </a:p>
          </p:txBody>
        </p:sp>
        <p:grpSp>
          <p:nvGrpSpPr>
            <p:cNvPr id="23" name="Group 76">
              <a:extLst>
                <a:ext uri="{FF2B5EF4-FFF2-40B4-BE49-F238E27FC236}">
                  <a16:creationId xmlns:a16="http://schemas.microsoft.com/office/drawing/2014/main" id="{E30A5EA0-3D3F-F2A1-4A87-6AFE31391512}"/>
                </a:ext>
              </a:extLst>
            </p:cNvPr>
            <p:cNvGrpSpPr>
              <a:grpSpLocks/>
            </p:cNvGrpSpPr>
            <p:nvPr/>
          </p:nvGrpSpPr>
          <p:grpSpPr bwMode="auto">
            <a:xfrm>
              <a:off x="3233304" y="4276731"/>
              <a:ext cx="796925" cy="461963"/>
              <a:chOff x="1046" y="2771"/>
              <a:chExt cx="502" cy="291"/>
            </a:xfrm>
          </p:grpSpPr>
          <p:sp>
            <p:nvSpPr>
              <p:cNvPr id="24" name="Rectangle 75">
                <a:extLst>
                  <a:ext uri="{FF2B5EF4-FFF2-40B4-BE49-F238E27FC236}">
                    <a16:creationId xmlns:a16="http://schemas.microsoft.com/office/drawing/2014/main" id="{CFE2B806-40B7-C2FF-F259-91BA4AB199B7}"/>
                  </a:ext>
                </a:extLst>
              </p:cNvPr>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cs typeface="Calibri" panose="020F0502020204030204" pitchFamily="34" charset="0"/>
                </a:endParaRPr>
              </a:p>
            </p:txBody>
          </p:sp>
          <p:sp>
            <p:nvSpPr>
              <p:cNvPr id="25" name="Text Box 74">
                <a:extLst>
                  <a:ext uri="{FF2B5EF4-FFF2-40B4-BE49-F238E27FC236}">
                    <a16:creationId xmlns:a16="http://schemas.microsoft.com/office/drawing/2014/main" id="{9D8DA1FA-B076-0554-94DA-446F61A284F9}"/>
                  </a:ext>
                </a:extLst>
              </p:cNvPr>
              <p:cNvSpPr txBox="1">
                <a:spLocks noChangeArrowheads="1"/>
              </p:cNvSpPr>
              <p:nvPr/>
            </p:nvSpPr>
            <p:spPr bwMode="auto">
              <a:xfrm>
                <a:off x="1046" y="2771"/>
                <a:ext cx="46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latin typeface="Calibri" panose="020F0502020204030204" pitchFamily="34" charset="0"/>
                    <a:cs typeface="Calibri" panose="020F0502020204030204" pitchFamily="34" charset="0"/>
                  </a:rPr>
                  <a:t>2:00</a:t>
                </a:r>
              </a:p>
            </p:txBody>
          </p:sp>
        </p:grpSp>
      </p:grpSp>
      <p:sp>
        <p:nvSpPr>
          <p:cNvPr id="37" name="Line 101">
            <a:extLst>
              <a:ext uri="{FF2B5EF4-FFF2-40B4-BE49-F238E27FC236}">
                <a16:creationId xmlns:a16="http://schemas.microsoft.com/office/drawing/2014/main" id="{BBAA045D-1BE1-2072-5376-C765C6B10192}"/>
              </a:ext>
            </a:extLst>
          </p:cNvPr>
          <p:cNvSpPr>
            <a:spLocks noChangeShapeType="1"/>
          </p:cNvSpPr>
          <p:nvPr/>
        </p:nvSpPr>
        <p:spPr bwMode="auto">
          <a:xfrm>
            <a:off x="4324856" y="2115345"/>
            <a:ext cx="0" cy="3573462"/>
          </a:xfrm>
          <a:prstGeom prst="line">
            <a:avLst/>
          </a:prstGeom>
          <a:noFill/>
          <a:ln w="19050">
            <a:solidFill>
              <a:schemeClr val="bg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nvGrpSpPr>
          <p:cNvPr id="38" name="Group 105">
            <a:extLst>
              <a:ext uri="{FF2B5EF4-FFF2-40B4-BE49-F238E27FC236}">
                <a16:creationId xmlns:a16="http://schemas.microsoft.com/office/drawing/2014/main" id="{BB9FDA05-FF65-41EB-F424-9F77BC6B1020}"/>
              </a:ext>
            </a:extLst>
          </p:cNvPr>
          <p:cNvGrpSpPr>
            <a:grpSpLocks/>
          </p:cNvGrpSpPr>
          <p:nvPr/>
        </p:nvGrpSpPr>
        <p:grpSpPr bwMode="auto">
          <a:xfrm>
            <a:off x="3998128" y="4910138"/>
            <a:ext cx="720725" cy="396875"/>
            <a:chOff x="2198" y="3221"/>
            <a:chExt cx="454" cy="250"/>
          </a:xfrm>
        </p:grpSpPr>
        <p:sp>
          <p:nvSpPr>
            <p:cNvPr id="39" name="Rectangle 104">
              <a:extLst>
                <a:ext uri="{FF2B5EF4-FFF2-40B4-BE49-F238E27FC236}">
                  <a16:creationId xmlns:a16="http://schemas.microsoft.com/office/drawing/2014/main" id="{5283F099-A7DE-0F1C-0A4D-EE373BB60E41}"/>
                </a:ext>
              </a:extLst>
            </p:cNvPr>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latin typeface="Calibri" panose="020F0502020204030204" pitchFamily="34" charset="0"/>
                <a:cs typeface="Calibri" panose="020F0502020204030204" pitchFamily="34" charset="0"/>
              </a:endParaRPr>
            </a:p>
          </p:txBody>
        </p:sp>
        <p:sp>
          <p:nvSpPr>
            <p:cNvPr id="40" name="Text Box 102">
              <a:extLst>
                <a:ext uri="{FF2B5EF4-FFF2-40B4-BE49-F238E27FC236}">
                  <a16:creationId xmlns:a16="http://schemas.microsoft.com/office/drawing/2014/main" id="{79B68886-158E-5BFB-7769-700383B99C8D}"/>
                </a:ext>
              </a:extLst>
            </p:cNvPr>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latin typeface="Calibri" panose="020F0502020204030204" pitchFamily="34" charset="0"/>
                  <a:cs typeface="Calibri" panose="020F0502020204030204" pitchFamily="34" charset="0"/>
                </a:rPr>
                <a:t>time</a:t>
              </a:r>
            </a:p>
          </p:txBody>
        </p:sp>
      </p:grpSp>
      <p:sp>
        <p:nvSpPr>
          <p:cNvPr id="86" name="Slide Number Placeholder 2">
            <a:extLst>
              <a:ext uri="{FF2B5EF4-FFF2-40B4-BE49-F238E27FC236}">
                <a16:creationId xmlns:a16="http://schemas.microsoft.com/office/drawing/2014/main" id="{D2D55347-4BFC-7C7B-A9C7-728CE74F2751}"/>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1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Introduction: 1-</a:t>
            </a:r>
            <a:fld id="{C4204591-24BD-A542-B9D5-F8D8A88D2FEE}" type="slidenum">
              <a:rPr lang="en-US" smtClean="0"/>
              <a:pPr/>
              <a:t>26</a:t>
            </a:fld>
            <a:endParaRPr lang="en-US"/>
          </a:p>
        </p:txBody>
      </p:sp>
      <p:sp>
        <p:nvSpPr>
          <p:cNvPr id="3" name="Rectangle 2">
            <a:extLst>
              <a:ext uri="{FF2B5EF4-FFF2-40B4-BE49-F238E27FC236}">
                <a16:creationId xmlns:a16="http://schemas.microsoft.com/office/drawing/2014/main" id="{DF05438F-0ACC-A37F-666C-0717CA909B64}"/>
              </a:ext>
            </a:extLst>
          </p:cNvPr>
          <p:cNvSpPr>
            <a:spLocks noChangeArrowheads="1"/>
          </p:cNvSpPr>
          <p:nvPr/>
        </p:nvSpPr>
        <p:spPr bwMode="auto">
          <a:xfrm>
            <a:off x="4878892" y="2257431"/>
            <a:ext cx="6866430" cy="27495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20000"/>
              </a:spcBef>
              <a:buClr>
                <a:schemeClr val="accent2"/>
              </a:buClr>
              <a:buSzPct val="85000"/>
              <a:buFont typeface="Wingdings" pitchFamily="2" charset="2"/>
              <a:buNone/>
            </a:pPr>
            <a:r>
              <a:rPr lang="en-US" altLang="en-US" sz="2800" i="1" dirty="0">
                <a:latin typeface="+mn-lt"/>
              </a:rPr>
              <a:t>A protocol defines:</a:t>
            </a:r>
          </a:p>
          <a:p>
            <a:pPr marL="457200" indent="-457200">
              <a:spcBef>
                <a:spcPct val="20000"/>
              </a:spcBef>
              <a:buSzPct val="85000"/>
              <a:buFont typeface="Arial" panose="020B0604020202020204" pitchFamily="34" charset="0"/>
              <a:buChar char="•"/>
            </a:pPr>
            <a:r>
              <a:rPr lang="en-US" altLang="en-US" sz="2800" i="1" dirty="0">
                <a:latin typeface="+mn-lt"/>
              </a:rPr>
              <a:t>the </a:t>
            </a:r>
            <a:r>
              <a:rPr lang="en-US" altLang="en-US" sz="2800" i="1" dirty="0">
                <a:solidFill>
                  <a:srgbClr val="CC0000"/>
                </a:solidFill>
                <a:latin typeface="+mn-lt"/>
              </a:rPr>
              <a:t>format </a:t>
            </a:r>
            <a:r>
              <a:rPr lang="en-US" altLang="en-US" sz="2800" i="1" dirty="0">
                <a:latin typeface="+mn-lt"/>
              </a:rPr>
              <a:t>and </a:t>
            </a:r>
            <a:r>
              <a:rPr lang="en-US" altLang="en-US" sz="2800" i="1" dirty="0">
                <a:solidFill>
                  <a:srgbClr val="CC0000"/>
                </a:solidFill>
                <a:latin typeface="+mn-lt"/>
              </a:rPr>
              <a:t>order</a:t>
            </a:r>
            <a:r>
              <a:rPr lang="en-US" altLang="en-US" sz="2800" i="1" dirty="0">
                <a:latin typeface="+mn-lt"/>
              </a:rPr>
              <a:t> of </a:t>
            </a:r>
            <a:r>
              <a:rPr lang="en-US" altLang="en-US" sz="2800" i="1" dirty="0">
                <a:solidFill>
                  <a:schemeClr val="tx1">
                    <a:lumMod val="85000"/>
                    <a:lumOff val="15000"/>
                  </a:schemeClr>
                </a:solidFill>
                <a:latin typeface="+mn-lt"/>
              </a:rPr>
              <a:t>messages sent and received </a:t>
            </a:r>
            <a:r>
              <a:rPr lang="en-US" altLang="en-US" sz="2800" i="1" dirty="0">
                <a:latin typeface="+mn-lt"/>
              </a:rPr>
              <a:t>among network entities, and </a:t>
            </a:r>
          </a:p>
          <a:p>
            <a:pPr marL="457200" indent="-457200">
              <a:spcBef>
                <a:spcPct val="20000"/>
              </a:spcBef>
              <a:buClr>
                <a:schemeClr val="tx1">
                  <a:lumMod val="85000"/>
                  <a:lumOff val="15000"/>
                </a:schemeClr>
              </a:buClr>
              <a:buSzPct val="85000"/>
              <a:buFont typeface="Arial" panose="020B0604020202020204" pitchFamily="34" charset="0"/>
              <a:buChar char="•"/>
            </a:pPr>
            <a:r>
              <a:rPr lang="en-US" altLang="en-US" sz="2800" i="1" dirty="0">
                <a:solidFill>
                  <a:srgbClr val="CC0000"/>
                </a:solidFill>
                <a:latin typeface="+mn-lt"/>
              </a:rPr>
              <a:t>actions </a:t>
            </a:r>
            <a:r>
              <a:rPr lang="en-US" altLang="en-US" sz="2800" i="1" dirty="0">
                <a:solidFill>
                  <a:schemeClr val="tx1">
                    <a:lumMod val="85000"/>
                    <a:lumOff val="15000"/>
                  </a:schemeClr>
                </a:solidFill>
                <a:latin typeface="+mn-lt"/>
              </a:rPr>
              <a:t>taken</a:t>
            </a:r>
            <a:r>
              <a:rPr lang="en-US" altLang="en-US" sz="2800" i="1" dirty="0">
                <a:latin typeface="+mn-lt"/>
              </a:rPr>
              <a:t> on message transmission and receipt</a:t>
            </a:r>
            <a:r>
              <a:rPr lang="en-US" altLang="en-US" i="1" dirty="0">
                <a:solidFill>
                  <a:srgbClr val="FF0000"/>
                </a:solidFill>
                <a:latin typeface="+mn-lt"/>
              </a:rPr>
              <a:t> </a:t>
            </a:r>
          </a:p>
        </p:txBody>
      </p:sp>
    </p:spTree>
    <p:extLst>
      <p:ext uri="{BB962C8B-B14F-4D97-AF65-F5344CB8AC3E}">
        <p14:creationId xmlns:p14="http://schemas.microsoft.com/office/powerpoint/2010/main" val="348475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right)">
                                      <p:cBhvr>
                                        <p:cTn id="19" dur="500"/>
                                        <p:tgtEl>
                                          <p:spTgt spid="7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wipe(left)">
                                      <p:cBhvr>
                                        <p:cTn id="23" dur="500"/>
                                        <p:tgtEl>
                                          <p:spTgt spid="8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righ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An application-layer </a:t>
            </a:r>
            <a:r>
              <a:rPr lang="en-US" altLang="en-US">
                <a:ea typeface="ＭＳ Ｐゴシック" panose="020B0600070205080204" pitchFamily="34" charset="-128"/>
              </a:rPr>
              <a:t>p</a:t>
            </a:r>
            <a:r>
              <a:rPr lang="en-US" altLang="en-US" sz="4400">
                <a:ea typeface="ＭＳ Ｐゴシック" panose="020B0600070205080204" pitchFamily="34" charset="-128"/>
              </a:rPr>
              <a:t>rotocol </a:t>
            </a:r>
            <a:r>
              <a:rPr lang="en-US" altLang="en-US">
                <a:ea typeface="ＭＳ Ｐゴシック" panose="020B0600070205080204" pitchFamily="34" charset="-128"/>
              </a:rPr>
              <a:t>d</a:t>
            </a:r>
            <a:r>
              <a:rPr lang="en-US" altLang="en-US" sz="4400">
                <a:ea typeface="ＭＳ Ｐゴシック" panose="020B0600070205080204" pitchFamily="34" charset="-128"/>
              </a:rPr>
              <a:t>efines:</a:t>
            </a:r>
            <a:endParaRPr lang="en-US" sz="4400"/>
          </a:p>
        </p:txBody>
      </p:sp>
      <p:sp>
        <p:nvSpPr>
          <p:cNvPr id="7" name="Rectangle 3">
            <a:extLst>
              <a:ext uri="{FF2B5EF4-FFF2-40B4-BE49-F238E27FC236}">
                <a16:creationId xmlns:a16="http://schemas.microsoft.com/office/drawing/2014/main" id="{8251B37A-10ED-6C4A-A5F1-4B1BE824E86A}"/>
              </a:ext>
            </a:extLst>
          </p:cNvPr>
          <p:cNvSpPr txBox="1">
            <a:spLocks noChangeArrowheads="1"/>
          </p:cNvSpPr>
          <p:nvPr/>
        </p:nvSpPr>
        <p:spPr>
          <a:xfrm>
            <a:off x="759182" y="1464838"/>
            <a:ext cx="1074165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types of messages exchanged,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e.g., request, response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message syntax: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fields in messages &amp; how fields are delineated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message semantics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meaning of information in fields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rules</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for when and how processes send &amp; respond to messages</a:t>
            </a:r>
          </a:p>
        </p:txBody>
      </p:sp>
    </p:spTree>
    <p:extLst>
      <p:ext uri="{BB962C8B-B14F-4D97-AF65-F5344CB8AC3E}">
        <p14:creationId xmlns:p14="http://schemas.microsoft.com/office/powerpoint/2010/main" val="5113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97266D-16B8-2CB2-F902-756144919C7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D29E961F-F5CD-A37D-1E3E-3A9AAE089F0F}"/>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Open vs proprietary protocols</a:t>
            </a:r>
            <a:endParaRPr lang="en-US" sz="4400"/>
          </a:p>
        </p:txBody>
      </p:sp>
      <p:sp>
        <p:nvSpPr>
          <p:cNvPr id="8" name="Rectangle 4">
            <a:extLst>
              <a:ext uri="{FF2B5EF4-FFF2-40B4-BE49-F238E27FC236}">
                <a16:creationId xmlns:a16="http://schemas.microsoft.com/office/drawing/2014/main" id="{87C2AE0D-7061-055D-D3CE-F6141CA58E8B}"/>
              </a:ext>
            </a:extLst>
          </p:cNvPr>
          <p:cNvSpPr txBox="1">
            <a:spLocks noChangeArrowheads="1"/>
          </p:cNvSpPr>
          <p:nvPr/>
        </p:nvSpPr>
        <p:spPr>
          <a:xfrm>
            <a:off x="798690" y="1448912"/>
            <a:ext cx="1111426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open protocols:</a:t>
            </a:r>
          </a:p>
          <a:p>
            <a:pPr marL="460375"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defined in </a:t>
            </a:r>
            <a:r>
              <a:rPr lang="en-US" altLang="en-US">
                <a:solidFill>
                  <a:prstClr val="black"/>
                </a:solidFill>
                <a:latin typeface="Calibri" panose="020F0502020204030204"/>
                <a:ea typeface="ＭＳ Ｐゴシック" panose="020B0600070205080204" pitchFamily="34" charset="-128"/>
              </a:rPr>
              <a:t>public standards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RFCs)</a:t>
            </a:r>
          </a:p>
          <a:p>
            <a:pPr marL="460375"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everyone has access to protocol definition</a:t>
            </a:r>
          </a:p>
          <a:p>
            <a:pPr marL="460375"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allows for interoperability</a:t>
            </a:r>
          </a:p>
          <a:p>
            <a:pPr marL="460375"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HTTP,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proprietary protocols:</a:t>
            </a:r>
          </a:p>
          <a:p>
            <a:pPr marL="527050" marR="0" lvl="0" indent="-2301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Skype, Zoom</a:t>
            </a:r>
          </a:p>
        </p:txBody>
      </p:sp>
    </p:spTree>
    <p:extLst>
      <p:ext uri="{BB962C8B-B14F-4D97-AF65-F5344CB8AC3E}">
        <p14:creationId xmlns:p14="http://schemas.microsoft.com/office/powerpoint/2010/main" val="140504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dissolv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dissolv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dissolv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dissolve">
                                      <p:cBhvr>
                                        <p:cTn id="3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B373-7EE3-739C-1EA3-2CFA61BCE764}"/>
              </a:ext>
            </a:extLst>
          </p:cNvPr>
          <p:cNvSpPr>
            <a:spLocks noGrp="1"/>
          </p:cNvSpPr>
          <p:nvPr>
            <p:ph type="title"/>
          </p:nvPr>
        </p:nvSpPr>
        <p:spPr>
          <a:xfrm>
            <a:off x="687410" y="412724"/>
            <a:ext cx="10817180" cy="894622"/>
          </a:xfrm>
        </p:spPr>
        <p:txBody>
          <a:bodyPr>
            <a:normAutofit fontScale="90000"/>
          </a:bodyPr>
          <a:lstStyle/>
          <a:p>
            <a:r>
              <a:rPr lang="en-HK"/>
              <a:t>The application layer relies on the transport layer</a:t>
            </a:r>
          </a:p>
        </p:txBody>
      </p:sp>
      <p:grpSp>
        <p:nvGrpSpPr>
          <p:cNvPr id="65" name="Group 64">
            <a:extLst>
              <a:ext uri="{FF2B5EF4-FFF2-40B4-BE49-F238E27FC236}">
                <a16:creationId xmlns:a16="http://schemas.microsoft.com/office/drawing/2014/main" id="{EB94BF57-9487-D879-98B8-37DDC2F5B783}"/>
              </a:ext>
            </a:extLst>
          </p:cNvPr>
          <p:cNvGrpSpPr/>
          <p:nvPr/>
        </p:nvGrpSpPr>
        <p:grpSpPr>
          <a:xfrm>
            <a:off x="411605" y="1097135"/>
            <a:ext cx="11368790" cy="5312833"/>
            <a:chOff x="1890011" y="3403355"/>
            <a:chExt cx="8077200" cy="3002824"/>
          </a:xfrm>
        </p:grpSpPr>
        <p:pic>
          <p:nvPicPr>
            <p:cNvPr id="9" name="Picture 8">
              <a:extLst>
                <a:ext uri="{FF2B5EF4-FFF2-40B4-BE49-F238E27FC236}">
                  <a16:creationId xmlns:a16="http://schemas.microsoft.com/office/drawing/2014/main" id="{9158168C-432C-5DB4-5EF0-658AE8D2DA56}"/>
                </a:ext>
              </a:extLst>
            </p:cNvPr>
            <p:cNvPicPr>
              <a:picLocks noChangeAspect="1"/>
            </p:cNvPicPr>
            <p:nvPr/>
          </p:nvPicPr>
          <p:blipFill>
            <a:blip r:embed="rId2"/>
            <a:stretch>
              <a:fillRect/>
            </a:stretch>
          </p:blipFill>
          <p:spPr>
            <a:xfrm>
              <a:off x="7269112" y="3403355"/>
              <a:ext cx="362069" cy="215544"/>
            </a:xfrm>
            <a:prstGeom prst="rect">
              <a:avLst/>
            </a:prstGeom>
          </p:spPr>
        </p:pic>
        <p:sp>
          <p:nvSpPr>
            <p:cNvPr id="11" name="Freeform 66">
              <a:extLst>
                <a:ext uri="{FF2B5EF4-FFF2-40B4-BE49-F238E27FC236}">
                  <a16:creationId xmlns:a16="http://schemas.microsoft.com/office/drawing/2014/main" id="{18A53173-CB8B-B108-C6B5-8B60C5FC0C0B}"/>
                </a:ext>
              </a:extLst>
            </p:cNvPr>
            <p:cNvSpPr>
              <a:spLocks/>
            </p:cNvSpPr>
            <p:nvPr/>
          </p:nvSpPr>
          <p:spPr bwMode="auto">
            <a:xfrm>
              <a:off x="8054274" y="406144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HK"/>
            </a:p>
          </p:txBody>
        </p:sp>
        <p:sp>
          <p:nvSpPr>
            <p:cNvPr id="12" name="Freeform 7">
              <a:extLst>
                <a:ext uri="{FF2B5EF4-FFF2-40B4-BE49-F238E27FC236}">
                  <a16:creationId xmlns:a16="http://schemas.microsoft.com/office/drawing/2014/main" id="{6476275A-9F30-3F2A-73C8-DC56371BBA29}"/>
                </a:ext>
              </a:extLst>
            </p:cNvPr>
            <p:cNvSpPr>
              <a:spLocks/>
            </p:cNvSpPr>
            <p:nvPr/>
          </p:nvSpPr>
          <p:spPr bwMode="auto">
            <a:xfrm>
              <a:off x="4739574" y="535842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HK"/>
            </a:p>
          </p:txBody>
        </p:sp>
        <p:sp>
          <p:nvSpPr>
            <p:cNvPr id="13" name="Text Box 51">
              <a:extLst>
                <a:ext uri="{FF2B5EF4-FFF2-40B4-BE49-F238E27FC236}">
                  <a16:creationId xmlns:a16="http://schemas.microsoft.com/office/drawing/2014/main" id="{0A5D661F-4580-7F93-EF27-CDE74E689EF1}"/>
                </a:ext>
              </a:extLst>
            </p:cNvPr>
            <p:cNvSpPr txBox="1">
              <a:spLocks noChangeArrowheads="1"/>
            </p:cNvSpPr>
            <p:nvPr/>
          </p:nvSpPr>
          <p:spPr bwMode="auto">
            <a:xfrm>
              <a:off x="5177724" y="549019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Internet</a:t>
              </a:r>
            </a:p>
          </p:txBody>
        </p:sp>
        <p:sp>
          <p:nvSpPr>
            <p:cNvPr id="14" name="Line 52">
              <a:extLst>
                <a:ext uri="{FF2B5EF4-FFF2-40B4-BE49-F238E27FC236}">
                  <a16:creationId xmlns:a16="http://schemas.microsoft.com/office/drawing/2014/main" id="{674B3CE3-F084-D9C4-829E-5610850C176B}"/>
                </a:ext>
              </a:extLst>
            </p:cNvPr>
            <p:cNvSpPr>
              <a:spLocks noChangeShapeType="1"/>
            </p:cNvSpPr>
            <p:nvPr/>
          </p:nvSpPr>
          <p:spPr bwMode="auto">
            <a:xfrm>
              <a:off x="4498274" y="5901354"/>
              <a:ext cx="22113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HK"/>
            </a:p>
          </p:txBody>
        </p:sp>
        <p:sp>
          <p:nvSpPr>
            <p:cNvPr id="15" name="Text Box 53">
              <a:extLst>
                <a:ext uri="{FF2B5EF4-FFF2-40B4-BE49-F238E27FC236}">
                  <a16:creationId xmlns:a16="http://schemas.microsoft.com/office/drawing/2014/main" id="{35742151-3BD1-24E5-38E8-DBBCF44C4EEB}"/>
                </a:ext>
              </a:extLst>
            </p:cNvPr>
            <p:cNvSpPr txBox="1">
              <a:spLocks noChangeArrowheads="1"/>
            </p:cNvSpPr>
            <p:nvPr/>
          </p:nvSpPr>
          <p:spPr bwMode="auto">
            <a:xfrm>
              <a:off x="8519411" y="512665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CC0000"/>
                  </a:solidFill>
                </a:rPr>
                <a:t>controlled</a:t>
              </a:r>
            </a:p>
            <a:p>
              <a:pPr>
                <a:spcBef>
                  <a:spcPct val="0"/>
                </a:spcBef>
                <a:buClrTx/>
                <a:buSzTx/>
                <a:buFontTx/>
                <a:buNone/>
              </a:pPr>
              <a:r>
                <a:rPr lang="en-US" altLang="en-US" sz="1600">
                  <a:solidFill>
                    <a:srgbClr val="CC0000"/>
                  </a:solidFill>
                </a:rPr>
                <a:t>by OS</a:t>
              </a:r>
            </a:p>
            <a:p>
              <a:pPr>
                <a:spcBef>
                  <a:spcPct val="0"/>
                </a:spcBef>
                <a:buClrTx/>
                <a:buSzTx/>
                <a:buFontTx/>
                <a:buNone/>
              </a:pPr>
              <a:endParaRPr lang="en-US" altLang="en-US" sz="1600">
                <a:solidFill>
                  <a:srgbClr val="CC0000"/>
                </a:solidFill>
                <a:latin typeface="Times New Roman" panose="02020603050405020304" pitchFamily="18" charset="0"/>
              </a:endParaRPr>
            </a:p>
          </p:txBody>
        </p:sp>
        <p:sp>
          <p:nvSpPr>
            <p:cNvPr id="16" name="Text Box 56">
              <a:extLst>
                <a:ext uri="{FF2B5EF4-FFF2-40B4-BE49-F238E27FC236}">
                  <a16:creationId xmlns:a16="http://schemas.microsoft.com/office/drawing/2014/main" id="{BE7B5668-4269-5805-1D40-1C4E67E4526D}"/>
                </a:ext>
              </a:extLst>
            </p:cNvPr>
            <p:cNvSpPr txBox="1">
              <a:spLocks noChangeArrowheads="1"/>
            </p:cNvSpPr>
            <p:nvPr/>
          </p:nvSpPr>
          <p:spPr bwMode="auto">
            <a:xfrm>
              <a:off x="8497186" y="422654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en-US" sz="1600">
                  <a:solidFill>
                    <a:srgbClr val="CC0000"/>
                  </a:solidFill>
                </a:rPr>
                <a:t>controlled by</a:t>
              </a:r>
            </a:p>
            <a:p>
              <a:pPr>
                <a:lnSpc>
                  <a:spcPct val="90000"/>
                </a:lnSpc>
                <a:spcBef>
                  <a:spcPct val="0"/>
                </a:spcBef>
                <a:buClrTx/>
                <a:buSzTx/>
                <a:buFontTx/>
                <a:buNone/>
              </a:pPr>
              <a:r>
                <a:rPr lang="en-US" altLang="en-US" sz="1600">
                  <a:solidFill>
                    <a:srgbClr val="CC0000"/>
                  </a:solidFill>
                </a:rPr>
                <a:t>app developer</a:t>
              </a:r>
            </a:p>
          </p:txBody>
        </p:sp>
        <p:sp>
          <p:nvSpPr>
            <p:cNvPr id="17" name="Freeform 45">
              <a:extLst>
                <a:ext uri="{FF2B5EF4-FFF2-40B4-BE49-F238E27FC236}">
                  <a16:creationId xmlns:a16="http://schemas.microsoft.com/office/drawing/2014/main" id="{79EC30B6-AA0C-5DC8-1395-AC7473FB2A34}"/>
                </a:ext>
              </a:extLst>
            </p:cNvPr>
            <p:cNvSpPr>
              <a:spLocks/>
            </p:cNvSpPr>
            <p:nvPr/>
          </p:nvSpPr>
          <p:spPr bwMode="auto">
            <a:xfrm>
              <a:off x="2313874" y="412494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HK"/>
            </a:p>
          </p:txBody>
        </p:sp>
        <p:sp>
          <p:nvSpPr>
            <p:cNvPr id="18" name="Rectangle 23">
              <a:extLst>
                <a:ext uri="{FF2B5EF4-FFF2-40B4-BE49-F238E27FC236}">
                  <a16:creationId xmlns:a16="http://schemas.microsoft.com/office/drawing/2014/main" id="{009491E7-3667-340E-2E36-AA7AA4AEE0FF}"/>
                </a:ext>
              </a:extLst>
            </p:cNvPr>
            <p:cNvSpPr>
              <a:spLocks noChangeArrowheads="1"/>
            </p:cNvSpPr>
            <p:nvPr/>
          </p:nvSpPr>
          <p:spPr bwMode="auto">
            <a:xfrm>
              <a:off x="3117149" y="408049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19" name="Rectangle 24">
              <a:extLst>
                <a:ext uri="{FF2B5EF4-FFF2-40B4-BE49-F238E27FC236}">
                  <a16:creationId xmlns:a16="http://schemas.microsoft.com/office/drawing/2014/main" id="{50B6119C-BAF1-23F6-9313-66F7ABC4B630}"/>
                </a:ext>
              </a:extLst>
            </p:cNvPr>
            <p:cNvSpPr>
              <a:spLocks noChangeArrowheads="1"/>
            </p:cNvSpPr>
            <p:nvPr/>
          </p:nvSpPr>
          <p:spPr bwMode="auto">
            <a:xfrm>
              <a:off x="3079049" y="4134467"/>
              <a:ext cx="1273175" cy="1979612"/>
            </a:xfrm>
            <a:prstGeom prst="rect">
              <a:avLst/>
            </a:prstGeom>
            <a:solidFill>
              <a:schemeClr val="bg1"/>
            </a:solidFill>
            <a:ln w="2857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20" name="Line 25">
              <a:extLst>
                <a:ext uri="{FF2B5EF4-FFF2-40B4-BE49-F238E27FC236}">
                  <a16:creationId xmlns:a16="http://schemas.microsoft.com/office/drawing/2014/main" id="{340BD8D1-95BD-02FA-194F-92AB602AC85E}"/>
                </a:ext>
              </a:extLst>
            </p:cNvPr>
            <p:cNvSpPr>
              <a:spLocks noChangeShapeType="1"/>
            </p:cNvSpPr>
            <p:nvPr/>
          </p:nvSpPr>
          <p:spPr bwMode="auto">
            <a:xfrm>
              <a:off x="3088574" y="489487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1" name="Text Box 26">
              <a:extLst>
                <a:ext uri="{FF2B5EF4-FFF2-40B4-BE49-F238E27FC236}">
                  <a16:creationId xmlns:a16="http://schemas.microsoft.com/office/drawing/2014/main" id="{E2058CA1-5F25-179E-48D4-BFE29171797F}"/>
                </a:ext>
              </a:extLst>
            </p:cNvPr>
            <p:cNvSpPr txBox="1">
              <a:spLocks noChangeArrowheads="1"/>
            </p:cNvSpPr>
            <p:nvPr/>
          </p:nvSpPr>
          <p:spPr bwMode="auto">
            <a:xfrm>
              <a:off x="2729798" y="497933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22" name="Line 27">
              <a:extLst>
                <a:ext uri="{FF2B5EF4-FFF2-40B4-BE49-F238E27FC236}">
                  <a16:creationId xmlns:a16="http://schemas.microsoft.com/office/drawing/2014/main" id="{6E838F2D-2A8F-C083-7DC2-AD23F06CBCD3}"/>
                </a:ext>
              </a:extLst>
            </p:cNvPr>
            <p:cNvSpPr>
              <a:spLocks noChangeShapeType="1"/>
            </p:cNvSpPr>
            <p:nvPr/>
          </p:nvSpPr>
          <p:spPr bwMode="auto">
            <a:xfrm>
              <a:off x="3096511" y="521555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3" name="Line 28">
              <a:extLst>
                <a:ext uri="{FF2B5EF4-FFF2-40B4-BE49-F238E27FC236}">
                  <a16:creationId xmlns:a16="http://schemas.microsoft.com/office/drawing/2014/main" id="{C715E88E-78B3-F75D-50A9-21F94CA35A3A}"/>
                </a:ext>
              </a:extLst>
            </p:cNvPr>
            <p:cNvSpPr>
              <a:spLocks noChangeShapeType="1"/>
            </p:cNvSpPr>
            <p:nvPr/>
          </p:nvSpPr>
          <p:spPr bwMode="auto">
            <a:xfrm>
              <a:off x="3082224" y="552511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4" name="Line 29">
              <a:extLst>
                <a:ext uri="{FF2B5EF4-FFF2-40B4-BE49-F238E27FC236}">
                  <a16:creationId xmlns:a16="http://schemas.microsoft.com/office/drawing/2014/main" id="{A8702DF6-A33F-CC4C-1869-6353B9D724C0}"/>
                </a:ext>
              </a:extLst>
            </p:cNvPr>
            <p:cNvSpPr>
              <a:spLocks noChangeShapeType="1"/>
            </p:cNvSpPr>
            <p:nvPr/>
          </p:nvSpPr>
          <p:spPr bwMode="auto">
            <a:xfrm>
              <a:off x="3082224" y="581086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5" name="Text Box 26">
              <a:extLst>
                <a:ext uri="{FF2B5EF4-FFF2-40B4-BE49-F238E27FC236}">
                  <a16:creationId xmlns:a16="http://schemas.microsoft.com/office/drawing/2014/main" id="{F7AD81FB-8321-D6A3-C922-4EB0ED633CC5}"/>
                </a:ext>
              </a:extLst>
            </p:cNvPr>
            <p:cNvSpPr txBox="1">
              <a:spLocks noChangeArrowheads="1"/>
            </p:cNvSpPr>
            <p:nvPr/>
          </p:nvSpPr>
          <p:spPr bwMode="auto">
            <a:xfrm>
              <a:off x="3080636" y="412494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26" name="Text Box 26">
              <a:extLst>
                <a:ext uri="{FF2B5EF4-FFF2-40B4-BE49-F238E27FC236}">
                  <a16:creationId xmlns:a16="http://schemas.microsoft.com/office/drawing/2014/main" id="{533D2047-E4B7-C8FA-422D-6A6F4E76E329}"/>
                </a:ext>
              </a:extLst>
            </p:cNvPr>
            <p:cNvSpPr txBox="1">
              <a:spLocks noChangeArrowheads="1"/>
            </p:cNvSpPr>
            <p:nvPr/>
          </p:nvSpPr>
          <p:spPr bwMode="auto">
            <a:xfrm>
              <a:off x="2771867" y="586247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27" name="Text Box 26">
              <a:extLst>
                <a:ext uri="{FF2B5EF4-FFF2-40B4-BE49-F238E27FC236}">
                  <a16:creationId xmlns:a16="http://schemas.microsoft.com/office/drawing/2014/main" id="{0FD5072A-0357-869C-5E15-9665E94BD3C0}"/>
                </a:ext>
              </a:extLst>
            </p:cNvPr>
            <p:cNvSpPr txBox="1">
              <a:spLocks noChangeArrowheads="1"/>
            </p:cNvSpPr>
            <p:nvPr/>
          </p:nvSpPr>
          <p:spPr bwMode="auto">
            <a:xfrm>
              <a:off x="2701224" y="556794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28" name="Text Box 26">
              <a:extLst>
                <a:ext uri="{FF2B5EF4-FFF2-40B4-BE49-F238E27FC236}">
                  <a16:creationId xmlns:a16="http://schemas.microsoft.com/office/drawing/2014/main" id="{F328FC79-CEE2-E4BB-F54C-0B1D20AA7C46}"/>
                </a:ext>
              </a:extLst>
            </p:cNvPr>
            <p:cNvSpPr txBox="1">
              <a:spLocks noChangeArrowheads="1"/>
            </p:cNvSpPr>
            <p:nvPr/>
          </p:nvSpPr>
          <p:spPr bwMode="auto">
            <a:xfrm>
              <a:off x="2741873" y="5279849"/>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29" name="Oval 57">
              <a:extLst>
                <a:ext uri="{FF2B5EF4-FFF2-40B4-BE49-F238E27FC236}">
                  <a16:creationId xmlns:a16="http://schemas.microsoft.com/office/drawing/2014/main" id="{916E9565-E034-A296-B917-67189AFCB818}"/>
                </a:ext>
              </a:extLst>
            </p:cNvPr>
            <p:cNvSpPr>
              <a:spLocks noChangeArrowheads="1"/>
            </p:cNvSpPr>
            <p:nvPr/>
          </p:nvSpPr>
          <p:spPr bwMode="auto">
            <a:xfrm>
              <a:off x="3213986" y="4399579"/>
              <a:ext cx="990600" cy="304800"/>
            </a:xfrm>
            <a:prstGeom prst="ellipse">
              <a:avLst/>
            </a:prstGeom>
            <a:solidFill>
              <a:srgbClr val="CCFFFF"/>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process</a:t>
              </a:r>
            </a:p>
          </p:txBody>
        </p:sp>
        <p:grpSp>
          <p:nvGrpSpPr>
            <p:cNvPr id="30" name="Group 58">
              <a:extLst>
                <a:ext uri="{FF2B5EF4-FFF2-40B4-BE49-F238E27FC236}">
                  <a16:creationId xmlns:a16="http://schemas.microsoft.com/office/drawing/2014/main" id="{43F54241-A78A-D6AA-2E64-B5CDB2CE3C79}"/>
                </a:ext>
              </a:extLst>
            </p:cNvPr>
            <p:cNvGrpSpPr>
              <a:grpSpLocks/>
            </p:cNvGrpSpPr>
            <p:nvPr/>
          </p:nvGrpSpPr>
          <p:grpSpPr bwMode="auto">
            <a:xfrm>
              <a:off x="3461636" y="4759942"/>
              <a:ext cx="546100" cy="225425"/>
              <a:chOff x="1287" y="2524"/>
              <a:chExt cx="260" cy="100"/>
            </a:xfrm>
          </p:grpSpPr>
          <p:sp>
            <p:nvSpPr>
              <p:cNvPr id="31" name="Rectangle 59">
                <a:extLst>
                  <a:ext uri="{FF2B5EF4-FFF2-40B4-BE49-F238E27FC236}">
                    <a16:creationId xmlns:a16="http://schemas.microsoft.com/office/drawing/2014/main" id="{8667B542-8DC0-063E-E92E-0A13801FF24D}"/>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2" name="Rectangle 60">
                <a:extLst>
                  <a:ext uri="{FF2B5EF4-FFF2-40B4-BE49-F238E27FC236}">
                    <a16:creationId xmlns:a16="http://schemas.microsoft.com/office/drawing/2014/main" id="{63C6D69F-6A31-73BF-0086-89492F61EC3C}"/>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 name="Rectangle 61">
                <a:extLst>
                  <a:ext uri="{FF2B5EF4-FFF2-40B4-BE49-F238E27FC236}">
                    <a16:creationId xmlns:a16="http://schemas.microsoft.com/office/drawing/2014/main" id="{3BCF6D43-31FE-A5D6-E567-C7A69FE5409C}"/>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4" name="Rectangle 62">
                <a:extLst>
                  <a:ext uri="{FF2B5EF4-FFF2-40B4-BE49-F238E27FC236}">
                    <a16:creationId xmlns:a16="http://schemas.microsoft.com/office/drawing/2014/main" id="{C0D00BC8-0B8E-0C19-3549-E7A29BD65715}"/>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35" name="Rectangle 23">
              <a:extLst>
                <a:ext uri="{FF2B5EF4-FFF2-40B4-BE49-F238E27FC236}">
                  <a16:creationId xmlns:a16="http://schemas.microsoft.com/office/drawing/2014/main" id="{EEF1F3CB-1A6A-D68D-577F-F3620AD2219B}"/>
                </a:ext>
              </a:extLst>
            </p:cNvPr>
            <p:cNvSpPr>
              <a:spLocks noChangeArrowheads="1"/>
            </p:cNvSpPr>
            <p:nvPr/>
          </p:nvSpPr>
          <p:spPr bwMode="auto">
            <a:xfrm>
              <a:off x="6779511" y="405191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36" name="Rectangle 24">
              <a:extLst>
                <a:ext uri="{FF2B5EF4-FFF2-40B4-BE49-F238E27FC236}">
                  <a16:creationId xmlns:a16="http://schemas.microsoft.com/office/drawing/2014/main" id="{7199F241-D6FC-A827-4969-FB63655F6C32}"/>
                </a:ext>
              </a:extLst>
            </p:cNvPr>
            <p:cNvSpPr>
              <a:spLocks noChangeArrowheads="1"/>
            </p:cNvSpPr>
            <p:nvPr/>
          </p:nvSpPr>
          <p:spPr bwMode="auto">
            <a:xfrm>
              <a:off x="6741411" y="4105892"/>
              <a:ext cx="1273175" cy="1979612"/>
            </a:xfrm>
            <a:prstGeom prst="rect">
              <a:avLst/>
            </a:prstGeom>
            <a:solidFill>
              <a:schemeClr val="bg1"/>
            </a:solidFill>
            <a:ln w="2857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37" name="Line 25">
              <a:extLst>
                <a:ext uri="{FF2B5EF4-FFF2-40B4-BE49-F238E27FC236}">
                  <a16:creationId xmlns:a16="http://schemas.microsoft.com/office/drawing/2014/main" id="{5F1AE484-6BBB-B8B3-6901-2A26A8B60E3D}"/>
                </a:ext>
              </a:extLst>
            </p:cNvPr>
            <p:cNvSpPr>
              <a:spLocks noChangeShapeType="1"/>
            </p:cNvSpPr>
            <p:nvPr/>
          </p:nvSpPr>
          <p:spPr bwMode="auto">
            <a:xfrm>
              <a:off x="6750936" y="486630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38" name="Text Box 26">
              <a:extLst>
                <a:ext uri="{FF2B5EF4-FFF2-40B4-BE49-F238E27FC236}">
                  <a16:creationId xmlns:a16="http://schemas.microsoft.com/office/drawing/2014/main" id="{1E196A60-4C4E-15CA-047B-A18E52B43D7D}"/>
                </a:ext>
              </a:extLst>
            </p:cNvPr>
            <p:cNvSpPr txBox="1">
              <a:spLocks noChangeArrowheads="1"/>
            </p:cNvSpPr>
            <p:nvPr/>
          </p:nvSpPr>
          <p:spPr bwMode="auto">
            <a:xfrm>
              <a:off x="6708074" y="484884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39" name="Line 27">
              <a:extLst>
                <a:ext uri="{FF2B5EF4-FFF2-40B4-BE49-F238E27FC236}">
                  <a16:creationId xmlns:a16="http://schemas.microsoft.com/office/drawing/2014/main" id="{846324F9-CB93-35AC-6A37-C46B2343F285}"/>
                </a:ext>
              </a:extLst>
            </p:cNvPr>
            <p:cNvSpPr>
              <a:spLocks noChangeShapeType="1"/>
            </p:cNvSpPr>
            <p:nvPr/>
          </p:nvSpPr>
          <p:spPr bwMode="auto">
            <a:xfrm>
              <a:off x="6758874" y="518697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0" name="Line 28">
              <a:extLst>
                <a:ext uri="{FF2B5EF4-FFF2-40B4-BE49-F238E27FC236}">
                  <a16:creationId xmlns:a16="http://schemas.microsoft.com/office/drawing/2014/main" id="{75ED4F8A-6EC0-1554-E4E2-68D1A53E5374}"/>
                </a:ext>
              </a:extLst>
            </p:cNvPr>
            <p:cNvSpPr>
              <a:spLocks noChangeShapeType="1"/>
            </p:cNvSpPr>
            <p:nvPr/>
          </p:nvSpPr>
          <p:spPr bwMode="auto">
            <a:xfrm>
              <a:off x="6744586" y="549654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1" name="Line 29">
              <a:extLst>
                <a:ext uri="{FF2B5EF4-FFF2-40B4-BE49-F238E27FC236}">
                  <a16:creationId xmlns:a16="http://schemas.microsoft.com/office/drawing/2014/main" id="{FED6256E-FCE3-8BCC-1DFE-AFF456EDAE49}"/>
                </a:ext>
              </a:extLst>
            </p:cNvPr>
            <p:cNvSpPr>
              <a:spLocks noChangeShapeType="1"/>
            </p:cNvSpPr>
            <p:nvPr/>
          </p:nvSpPr>
          <p:spPr bwMode="auto">
            <a:xfrm>
              <a:off x="6744586" y="578229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2" name="Text Box 26">
              <a:extLst>
                <a:ext uri="{FF2B5EF4-FFF2-40B4-BE49-F238E27FC236}">
                  <a16:creationId xmlns:a16="http://schemas.microsoft.com/office/drawing/2014/main" id="{174BD195-8C0A-CF1D-9550-3F65D7437949}"/>
                </a:ext>
              </a:extLst>
            </p:cNvPr>
            <p:cNvSpPr txBox="1">
              <a:spLocks noChangeArrowheads="1"/>
            </p:cNvSpPr>
            <p:nvPr/>
          </p:nvSpPr>
          <p:spPr bwMode="auto">
            <a:xfrm>
              <a:off x="6742999" y="409636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43" name="Text Box 26">
              <a:extLst>
                <a:ext uri="{FF2B5EF4-FFF2-40B4-BE49-F238E27FC236}">
                  <a16:creationId xmlns:a16="http://schemas.microsoft.com/office/drawing/2014/main" id="{75E448D0-E568-2054-86D8-2A91714A20CA}"/>
                </a:ext>
              </a:extLst>
            </p:cNvPr>
            <p:cNvSpPr txBox="1">
              <a:spLocks noChangeArrowheads="1"/>
            </p:cNvSpPr>
            <p:nvPr/>
          </p:nvSpPr>
          <p:spPr bwMode="auto">
            <a:xfrm>
              <a:off x="6698549" y="575371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44" name="Text Box 26">
              <a:extLst>
                <a:ext uri="{FF2B5EF4-FFF2-40B4-BE49-F238E27FC236}">
                  <a16:creationId xmlns:a16="http://schemas.microsoft.com/office/drawing/2014/main" id="{981C1276-F5B3-0707-E694-0A1DEEDACC0E}"/>
                </a:ext>
              </a:extLst>
            </p:cNvPr>
            <p:cNvSpPr txBox="1">
              <a:spLocks noChangeArrowheads="1"/>
            </p:cNvSpPr>
            <p:nvPr/>
          </p:nvSpPr>
          <p:spPr bwMode="auto">
            <a:xfrm>
              <a:off x="6717599" y="546796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45" name="Text Box 26">
              <a:extLst>
                <a:ext uri="{FF2B5EF4-FFF2-40B4-BE49-F238E27FC236}">
                  <a16:creationId xmlns:a16="http://schemas.microsoft.com/office/drawing/2014/main" id="{2B6E67F3-4243-F9D2-E9CF-4A699564B00C}"/>
                </a:ext>
              </a:extLst>
            </p:cNvPr>
            <p:cNvSpPr txBox="1">
              <a:spLocks noChangeArrowheads="1"/>
            </p:cNvSpPr>
            <p:nvPr/>
          </p:nvSpPr>
          <p:spPr bwMode="auto">
            <a:xfrm>
              <a:off x="6708074" y="517269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46" name="Oval 78">
              <a:extLst>
                <a:ext uri="{FF2B5EF4-FFF2-40B4-BE49-F238E27FC236}">
                  <a16:creationId xmlns:a16="http://schemas.microsoft.com/office/drawing/2014/main" id="{88786A8D-FCCA-64A9-4DC2-7E90417D5154}"/>
                </a:ext>
              </a:extLst>
            </p:cNvPr>
            <p:cNvSpPr>
              <a:spLocks noChangeArrowheads="1"/>
            </p:cNvSpPr>
            <p:nvPr/>
          </p:nvSpPr>
          <p:spPr bwMode="auto">
            <a:xfrm>
              <a:off x="6876349" y="4371004"/>
              <a:ext cx="990600" cy="304800"/>
            </a:xfrm>
            <a:prstGeom prst="ellipse">
              <a:avLst/>
            </a:prstGeom>
            <a:solidFill>
              <a:srgbClr val="CCFFFF"/>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process</a:t>
              </a:r>
            </a:p>
          </p:txBody>
        </p:sp>
        <p:grpSp>
          <p:nvGrpSpPr>
            <p:cNvPr id="47" name="Group 79">
              <a:extLst>
                <a:ext uri="{FF2B5EF4-FFF2-40B4-BE49-F238E27FC236}">
                  <a16:creationId xmlns:a16="http://schemas.microsoft.com/office/drawing/2014/main" id="{6FCB7522-9E01-4B84-C747-BFF1F813A9E8}"/>
                </a:ext>
              </a:extLst>
            </p:cNvPr>
            <p:cNvGrpSpPr>
              <a:grpSpLocks/>
            </p:cNvGrpSpPr>
            <p:nvPr/>
          </p:nvGrpSpPr>
          <p:grpSpPr bwMode="auto">
            <a:xfrm>
              <a:off x="7130300" y="4747147"/>
              <a:ext cx="546100" cy="225425"/>
              <a:chOff x="1290" y="2531"/>
              <a:chExt cx="260" cy="100"/>
            </a:xfrm>
          </p:grpSpPr>
          <p:sp>
            <p:nvSpPr>
              <p:cNvPr id="48" name="Rectangle 80">
                <a:extLst>
                  <a:ext uri="{FF2B5EF4-FFF2-40B4-BE49-F238E27FC236}">
                    <a16:creationId xmlns:a16="http://schemas.microsoft.com/office/drawing/2014/main" id="{40329EE1-D99B-AE11-C219-ACE9F42F862A}"/>
                  </a:ext>
                </a:extLst>
              </p:cNvPr>
              <p:cNvSpPr>
                <a:spLocks noChangeArrowheads="1"/>
              </p:cNvSpPr>
              <p:nvPr/>
            </p:nvSpPr>
            <p:spPr bwMode="auto">
              <a:xfrm>
                <a:off x="1290" y="2531"/>
                <a:ext cx="260" cy="100"/>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 name="Rectangle 81">
                <a:extLst>
                  <a:ext uri="{FF2B5EF4-FFF2-40B4-BE49-F238E27FC236}">
                    <a16:creationId xmlns:a16="http://schemas.microsoft.com/office/drawing/2014/main" id="{51E2D174-4958-26E5-9EF7-7A31FC15D84D}"/>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0" name="Rectangle 82">
                <a:extLst>
                  <a:ext uri="{FF2B5EF4-FFF2-40B4-BE49-F238E27FC236}">
                    <a16:creationId xmlns:a16="http://schemas.microsoft.com/office/drawing/2014/main" id="{ACB68DC3-FB24-38B3-0381-2FD91B6939EE}"/>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1" name="Rectangle 83">
                <a:extLst>
                  <a:ext uri="{FF2B5EF4-FFF2-40B4-BE49-F238E27FC236}">
                    <a16:creationId xmlns:a16="http://schemas.microsoft.com/office/drawing/2014/main" id="{25218026-4D60-9525-C019-B947C53CDA17}"/>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52" name="Line 88">
              <a:extLst>
                <a:ext uri="{FF2B5EF4-FFF2-40B4-BE49-F238E27FC236}">
                  <a16:creationId xmlns:a16="http://schemas.microsoft.com/office/drawing/2014/main" id="{757560D2-85F2-94D0-1554-504E37065D0C}"/>
                </a:ext>
              </a:extLst>
            </p:cNvPr>
            <p:cNvSpPr>
              <a:spLocks noChangeShapeType="1"/>
            </p:cNvSpPr>
            <p:nvPr/>
          </p:nvSpPr>
          <p:spPr bwMode="auto">
            <a:xfrm flipH="1">
              <a:off x="7933624" y="450276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3" name="Line 89">
              <a:extLst>
                <a:ext uri="{FF2B5EF4-FFF2-40B4-BE49-F238E27FC236}">
                  <a16:creationId xmlns:a16="http://schemas.microsoft.com/office/drawing/2014/main" id="{187FD99A-DE8C-FD92-652B-ACE7DB8E0741}"/>
                </a:ext>
              </a:extLst>
            </p:cNvPr>
            <p:cNvSpPr>
              <a:spLocks noChangeShapeType="1"/>
            </p:cNvSpPr>
            <p:nvPr/>
          </p:nvSpPr>
          <p:spPr bwMode="auto">
            <a:xfrm>
              <a:off x="8159049" y="492821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4" name="Line 90">
              <a:extLst>
                <a:ext uri="{FF2B5EF4-FFF2-40B4-BE49-F238E27FC236}">
                  <a16:creationId xmlns:a16="http://schemas.microsoft.com/office/drawing/2014/main" id="{F7107D13-16EB-30FB-D508-D27BA7B2D595}"/>
                </a:ext>
              </a:extLst>
            </p:cNvPr>
            <p:cNvSpPr>
              <a:spLocks noChangeShapeType="1"/>
            </p:cNvSpPr>
            <p:nvPr/>
          </p:nvSpPr>
          <p:spPr bwMode="auto">
            <a:xfrm flipH="1">
              <a:off x="8182861" y="542827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5" name="Text Box 56">
              <a:extLst>
                <a:ext uri="{FF2B5EF4-FFF2-40B4-BE49-F238E27FC236}">
                  <a16:creationId xmlns:a16="http://schemas.microsoft.com/office/drawing/2014/main" id="{0FA952E8-80FC-B57C-CD91-E94A3D05AAA6}"/>
                </a:ext>
              </a:extLst>
            </p:cNvPr>
            <p:cNvSpPr txBox="1">
              <a:spLocks noChangeArrowheads="1"/>
            </p:cNvSpPr>
            <p:nvPr/>
          </p:nvSpPr>
          <p:spPr bwMode="auto">
            <a:xfrm>
              <a:off x="5120573" y="4099232"/>
              <a:ext cx="838449" cy="20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zh-CN" i="1">
                  <a:solidFill>
                    <a:srgbClr val="0000A3"/>
                  </a:solidFill>
                </a:rPr>
                <a:t>Interface</a:t>
              </a:r>
              <a:endParaRPr lang="en-US" altLang="en-US" i="1">
                <a:solidFill>
                  <a:srgbClr val="0000A3"/>
                </a:solidFill>
              </a:endParaRPr>
            </a:p>
          </p:txBody>
        </p:sp>
        <p:sp>
          <p:nvSpPr>
            <p:cNvPr id="56" name="Line 92">
              <a:extLst>
                <a:ext uri="{FF2B5EF4-FFF2-40B4-BE49-F238E27FC236}">
                  <a16:creationId xmlns:a16="http://schemas.microsoft.com/office/drawing/2014/main" id="{A990D8BC-71D1-E884-A4A5-BCB4907D36AC}"/>
                </a:ext>
              </a:extLst>
            </p:cNvPr>
            <p:cNvSpPr>
              <a:spLocks noChangeShapeType="1"/>
            </p:cNvSpPr>
            <p:nvPr/>
          </p:nvSpPr>
          <p:spPr bwMode="auto">
            <a:xfrm flipV="1">
              <a:off x="4099811" y="4383704"/>
              <a:ext cx="968375" cy="434975"/>
            </a:xfrm>
            <a:prstGeom prst="line">
              <a:avLst/>
            </a:prstGeom>
            <a:noFill/>
            <a:ln w="19050">
              <a:solidFill>
                <a:srgbClr val="0000A3"/>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7" name="Line 93">
              <a:extLst>
                <a:ext uri="{FF2B5EF4-FFF2-40B4-BE49-F238E27FC236}">
                  <a16:creationId xmlns:a16="http://schemas.microsoft.com/office/drawing/2014/main" id="{05E69554-5DF1-4795-480C-ACED63074ACD}"/>
                </a:ext>
              </a:extLst>
            </p:cNvPr>
            <p:cNvSpPr>
              <a:spLocks noChangeShapeType="1"/>
            </p:cNvSpPr>
            <p:nvPr/>
          </p:nvSpPr>
          <p:spPr bwMode="auto">
            <a:xfrm flipH="1" flipV="1">
              <a:off x="6034974" y="4372592"/>
              <a:ext cx="968375" cy="434975"/>
            </a:xfrm>
            <a:prstGeom prst="line">
              <a:avLst/>
            </a:prstGeom>
            <a:noFill/>
            <a:ln w="19050">
              <a:solidFill>
                <a:srgbClr val="0000A3"/>
              </a:solidFill>
              <a:round/>
              <a:headEnd/>
              <a:tailEnd/>
            </a:ln>
            <a:extLst>
              <a:ext uri="{909E8E84-426E-40DD-AFC4-6F175D3DCCD1}">
                <a14:hiddenFill xmlns:a14="http://schemas.microsoft.com/office/drawing/2010/main">
                  <a:noFill/>
                </a14:hiddenFill>
              </a:ext>
            </a:extLst>
          </p:spPr>
          <p:txBody>
            <a:bodyPr/>
            <a:lstStyle/>
            <a:p>
              <a:endParaRPr lang="en-HK"/>
            </a:p>
          </p:txBody>
        </p:sp>
        <p:grpSp>
          <p:nvGrpSpPr>
            <p:cNvPr id="58" name="Group 96">
              <a:extLst>
                <a:ext uri="{FF2B5EF4-FFF2-40B4-BE49-F238E27FC236}">
                  <a16:creationId xmlns:a16="http://schemas.microsoft.com/office/drawing/2014/main" id="{17CE4145-3A8A-D107-AF5B-F41F87FCFC2F}"/>
                </a:ext>
              </a:extLst>
            </p:cNvPr>
            <p:cNvGrpSpPr>
              <a:grpSpLocks/>
            </p:cNvGrpSpPr>
            <p:nvPr/>
          </p:nvGrpSpPr>
          <p:grpSpPr bwMode="auto">
            <a:xfrm>
              <a:off x="1890011" y="5437804"/>
              <a:ext cx="719138" cy="773113"/>
              <a:chOff x="-44" y="1473"/>
              <a:chExt cx="981" cy="1105"/>
            </a:xfrm>
          </p:grpSpPr>
          <p:pic>
            <p:nvPicPr>
              <p:cNvPr id="59" name="Picture 97" descr="desktop_computer_stylized_medium">
                <a:extLst>
                  <a:ext uri="{FF2B5EF4-FFF2-40B4-BE49-F238E27FC236}">
                    <a16:creationId xmlns:a16="http://schemas.microsoft.com/office/drawing/2014/main" id="{9D1610A4-1049-AC09-7D4F-B7CAE369B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98">
                <a:extLst>
                  <a:ext uri="{FF2B5EF4-FFF2-40B4-BE49-F238E27FC236}">
                    <a16:creationId xmlns:a16="http://schemas.microsoft.com/office/drawing/2014/main" id="{E98BA1BC-6D3E-0C5E-E01C-75C3E91D4720}"/>
                  </a:ext>
                </a:extLst>
              </p:cNvPr>
              <p:cNvSpPr>
                <a:spLocks/>
              </p:cNvSpPr>
              <p:nvPr/>
            </p:nvSpPr>
            <p:spPr bwMode="auto">
              <a:xfrm flipH="1">
                <a:off x="374" y="1579"/>
                <a:ext cx="477" cy="506"/>
              </a:xfrm>
              <a:custGeom>
                <a:avLst/>
                <a:gdLst>
                  <a:gd name="T0" fmla="*/ 0 w 356"/>
                  <a:gd name="T1" fmla="*/ 0 h 368"/>
                  <a:gd name="T2" fmla="*/ 58127 w 356"/>
                  <a:gd name="T3" fmla="*/ 4361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HK"/>
              </a:p>
            </p:txBody>
          </p:sp>
        </p:grpSp>
        <p:grpSp>
          <p:nvGrpSpPr>
            <p:cNvPr id="61" name="Group 99">
              <a:extLst>
                <a:ext uri="{FF2B5EF4-FFF2-40B4-BE49-F238E27FC236}">
                  <a16:creationId xmlns:a16="http://schemas.microsoft.com/office/drawing/2014/main" id="{C1FAD93C-7050-B4ED-9156-6E0C3E30D61E}"/>
                </a:ext>
              </a:extLst>
            </p:cNvPr>
            <p:cNvGrpSpPr>
              <a:grpSpLocks/>
            </p:cNvGrpSpPr>
            <p:nvPr/>
          </p:nvGrpSpPr>
          <p:grpSpPr bwMode="auto">
            <a:xfrm flipH="1">
              <a:off x="8586086" y="5633067"/>
              <a:ext cx="719138" cy="773112"/>
              <a:chOff x="-44" y="1473"/>
              <a:chExt cx="981" cy="1105"/>
            </a:xfrm>
          </p:grpSpPr>
          <p:pic>
            <p:nvPicPr>
              <p:cNvPr id="62" name="Picture 100" descr="desktop_computer_stylized_medium">
                <a:extLst>
                  <a:ext uri="{FF2B5EF4-FFF2-40B4-BE49-F238E27FC236}">
                    <a16:creationId xmlns:a16="http://schemas.microsoft.com/office/drawing/2014/main" id="{61943E22-2AA2-0C9D-C69E-1CB26CC6B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01">
                <a:extLst>
                  <a:ext uri="{FF2B5EF4-FFF2-40B4-BE49-F238E27FC236}">
                    <a16:creationId xmlns:a16="http://schemas.microsoft.com/office/drawing/2014/main" id="{0890BCCA-1E11-CFC6-1371-BFF12D780B53}"/>
                  </a:ext>
                </a:extLst>
              </p:cNvPr>
              <p:cNvSpPr>
                <a:spLocks/>
              </p:cNvSpPr>
              <p:nvPr/>
            </p:nvSpPr>
            <p:spPr bwMode="auto">
              <a:xfrm flipH="1">
                <a:off x="374" y="1579"/>
                <a:ext cx="477" cy="506"/>
              </a:xfrm>
              <a:custGeom>
                <a:avLst/>
                <a:gdLst>
                  <a:gd name="T0" fmla="*/ 0 w 356"/>
                  <a:gd name="T1" fmla="*/ 0 h 368"/>
                  <a:gd name="T2" fmla="*/ 58127 w 356"/>
                  <a:gd name="T3" fmla="*/ 4361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HK"/>
              </a:p>
            </p:txBody>
          </p:sp>
        </p:grpSp>
      </p:grpSp>
      <p:sp>
        <p:nvSpPr>
          <p:cNvPr id="64" name="Rectangle 63">
            <a:extLst>
              <a:ext uri="{FF2B5EF4-FFF2-40B4-BE49-F238E27FC236}">
                <a16:creationId xmlns:a16="http://schemas.microsoft.com/office/drawing/2014/main" id="{4E0FBD5F-0BE8-F549-8413-D4068F104413}"/>
              </a:ext>
            </a:extLst>
          </p:cNvPr>
          <p:cNvSpPr>
            <a:spLocks noChangeArrowheads="1"/>
          </p:cNvSpPr>
          <p:nvPr/>
        </p:nvSpPr>
        <p:spPr bwMode="auto">
          <a:xfrm>
            <a:off x="3845926" y="3651795"/>
            <a:ext cx="3517265" cy="69591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ＭＳ Ｐゴシック" charset="0"/>
            </a:endParaRPr>
          </a:p>
        </p:txBody>
      </p:sp>
      <p:sp>
        <p:nvSpPr>
          <p:cNvPr id="66" name="AutoShape 349">
            <a:extLst>
              <a:ext uri="{FF2B5EF4-FFF2-40B4-BE49-F238E27FC236}">
                <a16:creationId xmlns:a16="http://schemas.microsoft.com/office/drawing/2014/main" id="{DAF93F8F-35E4-524B-97A1-6252C154B956}"/>
              </a:ext>
            </a:extLst>
          </p:cNvPr>
          <p:cNvSpPr>
            <a:spLocks noChangeArrowheads="1"/>
          </p:cNvSpPr>
          <p:nvPr/>
        </p:nvSpPr>
        <p:spPr bwMode="auto">
          <a:xfrm flipV="1">
            <a:off x="2964952" y="3912938"/>
            <a:ext cx="865332" cy="3442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7" name="AutoShape 349">
            <a:extLst>
              <a:ext uri="{FF2B5EF4-FFF2-40B4-BE49-F238E27FC236}">
                <a16:creationId xmlns:a16="http://schemas.microsoft.com/office/drawing/2014/main" id="{47756801-168E-DFE8-FDFE-53D574286101}"/>
              </a:ext>
            </a:extLst>
          </p:cNvPr>
          <p:cNvSpPr>
            <a:spLocks noChangeArrowheads="1"/>
          </p:cNvSpPr>
          <p:nvPr/>
        </p:nvSpPr>
        <p:spPr bwMode="auto">
          <a:xfrm rot="16200000" flipV="1">
            <a:off x="7625991" y="3599980"/>
            <a:ext cx="318339" cy="89192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8" name="Text Box 26">
            <a:extLst>
              <a:ext uri="{FF2B5EF4-FFF2-40B4-BE49-F238E27FC236}">
                <a16:creationId xmlns:a16="http://schemas.microsoft.com/office/drawing/2014/main" id="{7295F1B4-BF27-5BCC-EEE6-64AF6B01243F}"/>
              </a:ext>
            </a:extLst>
          </p:cNvPr>
          <p:cNvSpPr txBox="1">
            <a:spLocks noChangeArrowheads="1"/>
          </p:cNvSpPr>
          <p:nvPr/>
        </p:nvSpPr>
        <p:spPr bwMode="auto">
          <a:xfrm>
            <a:off x="7691384" y="3921433"/>
            <a:ext cx="1854579" cy="5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69" name="Text Box 56">
            <a:extLst>
              <a:ext uri="{FF2B5EF4-FFF2-40B4-BE49-F238E27FC236}">
                <a16:creationId xmlns:a16="http://schemas.microsoft.com/office/drawing/2014/main" id="{8EC2F6B7-51AE-6724-ACD3-A64E04554FB7}"/>
              </a:ext>
            </a:extLst>
          </p:cNvPr>
          <p:cNvSpPr txBox="1">
            <a:spLocks noChangeArrowheads="1"/>
          </p:cNvSpPr>
          <p:nvPr/>
        </p:nvSpPr>
        <p:spPr bwMode="auto">
          <a:xfrm>
            <a:off x="4283080" y="3701803"/>
            <a:ext cx="2967479"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zh-CN" sz="1800" i="1">
                <a:solidFill>
                  <a:srgbClr val="CC0000"/>
                </a:solidFill>
              </a:rPr>
              <a:t>Transport layer services </a:t>
            </a:r>
          </a:p>
          <a:p>
            <a:pPr>
              <a:lnSpc>
                <a:spcPct val="90000"/>
              </a:lnSpc>
              <a:spcBef>
                <a:spcPct val="0"/>
              </a:spcBef>
              <a:buClrTx/>
              <a:buSzTx/>
              <a:buFontTx/>
              <a:buNone/>
            </a:pPr>
            <a:r>
              <a:rPr lang="en-US" altLang="zh-CN" sz="1800" i="1">
                <a:solidFill>
                  <a:srgbClr val="CC0000"/>
                </a:solidFill>
              </a:rPr>
              <a:t>(e.g., reliable data delivery)</a:t>
            </a:r>
            <a:endParaRPr lang="en-US" altLang="en-US" sz="1800" i="1">
              <a:solidFill>
                <a:srgbClr val="CC0000"/>
              </a:solidFill>
            </a:endParaRPr>
          </a:p>
        </p:txBody>
      </p:sp>
    </p:spTree>
    <p:extLst>
      <p:ext uri="{BB962C8B-B14F-4D97-AF65-F5344CB8AC3E}">
        <p14:creationId xmlns:p14="http://schemas.microsoft.com/office/powerpoint/2010/main" val="61272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9C1FE-586E-0E4E-299B-2BF6768924C7}"/>
              </a:ext>
            </a:extLst>
          </p:cNvPr>
          <p:cNvSpPr>
            <a:spLocks noGrp="1"/>
          </p:cNvSpPr>
          <p:nvPr>
            <p:ph type="title"/>
          </p:nvPr>
        </p:nvSpPr>
        <p:spPr/>
        <p:txBody>
          <a:bodyPr/>
          <a:lstStyle/>
          <a:p>
            <a:r>
              <a:rPr lang="en-US"/>
              <a:t>Computer networks are complex systems</a:t>
            </a:r>
          </a:p>
        </p:txBody>
      </p:sp>
      <p:sp>
        <p:nvSpPr>
          <p:cNvPr id="3" name="Content Placeholder 2">
            <a:extLst>
              <a:ext uri="{FF2B5EF4-FFF2-40B4-BE49-F238E27FC236}">
                <a16:creationId xmlns:a16="http://schemas.microsoft.com/office/drawing/2014/main" id="{58C96A9A-0F10-DE65-1C4B-2EEBD854E9A8}"/>
              </a:ext>
            </a:extLst>
          </p:cNvPr>
          <p:cNvSpPr>
            <a:spLocks noGrp="1"/>
          </p:cNvSpPr>
          <p:nvPr>
            <p:ph sz="half" idx="1"/>
          </p:nvPr>
        </p:nvSpPr>
        <p:spPr>
          <a:xfrm>
            <a:off x="838201" y="1586034"/>
            <a:ext cx="6019800" cy="4538040"/>
          </a:xfrm>
        </p:spPr>
        <p:txBody>
          <a:bodyPr>
            <a:normAutofit/>
          </a:bodyPr>
          <a:lstStyle/>
          <a:p>
            <a:r>
              <a:rPr lang="en-US"/>
              <a:t>They have many pieces</a:t>
            </a:r>
          </a:p>
          <a:p>
            <a:pPr lvl="1"/>
            <a:r>
              <a:rPr lang="en-US"/>
              <a:t>Hosts, routers/switches (network devices), links, protocols, …</a:t>
            </a:r>
          </a:p>
          <a:p>
            <a:r>
              <a:rPr lang="en-US"/>
              <a:t>They can get quite large</a:t>
            </a:r>
          </a:p>
          <a:p>
            <a:pPr lvl="1"/>
            <a:r>
              <a:rPr lang="en-US"/>
              <a:t>Thousands if not millions of hosts and devices</a:t>
            </a:r>
          </a:p>
          <a:p>
            <a:r>
              <a:rPr lang="en-US"/>
              <a:t>They are often shared among many traffic flows</a:t>
            </a:r>
          </a:p>
          <a:p>
            <a:r>
              <a:rPr lang="en-US"/>
              <a:t>They have to provide many services to distributed applications</a:t>
            </a:r>
          </a:p>
        </p:txBody>
      </p:sp>
    </p:spTree>
    <p:extLst>
      <p:ext uri="{BB962C8B-B14F-4D97-AF65-F5344CB8AC3E}">
        <p14:creationId xmlns:p14="http://schemas.microsoft.com/office/powerpoint/2010/main" val="4083673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What </a:t>
            </a:r>
            <a:r>
              <a:rPr lang="en-US" altLang="en-US">
                <a:ea typeface="ＭＳ Ｐゴシック" panose="020B0600070205080204" pitchFamily="34" charset="-128"/>
              </a:rPr>
              <a:t>t</a:t>
            </a:r>
            <a:r>
              <a:rPr lang="en-US" altLang="en-US" sz="4400">
                <a:ea typeface="ＭＳ Ｐゴシック" panose="020B0600070205080204" pitchFamily="34" charset="-128"/>
              </a:rPr>
              <a:t>ransport </a:t>
            </a:r>
            <a:r>
              <a:rPr lang="en-US" altLang="en-US">
                <a:ea typeface="ＭＳ Ｐゴシック" panose="020B0600070205080204" pitchFamily="34" charset="-128"/>
              </a:rPr>
              <a:t>s</a:t>
            </a:r>
            <a:r>
              <a:rPr lang="en-US" altLang="en-US" sz="4400">
                <a:ea typeface="ＭＳ Ｐゴシック" panose="020B0600070205080204" pitchFamily="34" charset="-128"/>
              </a:rPr>
              <a:t>ervice </a:t>
            </a:r>
            <a:r>
              <a:rPr lang="en-US" altLang="en-US">
                <a:ea typeface="ＭＳ Ｐゴシック" panose="020B0600070205080204" pitchFamily="34" charset="-128"/>
              </a:rPr>
              <a:t>may</a:t>
            </a:r>
            <a:r>
              <a:rPr lang="en-US" altLang="en-US" sz="4400">
                <a:ea typeface="ＭＳ Ｐゴシック" panose="020B0600070205080204" pitchFamily="34" charset="-128"/>
              </a:rPr>
              <a:t> an </a:t>
            </a:r>
            <a:r>
              <a:rPr lang="en-US" altLang="en-US">
                <a:ea typeface="ＭＳ Ｐゴシック" panose="020B0600070205080204" pitchFamily="34" charset="-128"/>
              </a:rPr>
              <a:t>a</a:t>
            </a:r>
            <a:r>
              <a:rPr lang="en-US" altLang="en-US" sz="4400">
                <a:ea typeface="ＭＳ Ｐゴシック" panose="020B0600070205080204" pitchFamily="34" charset="-128"/>
              </a:rPr>
              <a:t>pp need?</a:t>
            </a:r>
            <a:endParaRPr lang="en-US" sz="4400"/>
          </a:p>
        </p:txBody>
      </p:sp>
      <p:sp>
        <p:nvSpPr>
          <p:cNvPr id="10" name="Rectangle 3">
            <a:extLst>
              <a:ext uri="{FF2B5EF4-FFF2-40B4-BE49-F238E27FC236}">
                <a16:creationId xmlns:a16="http://schemas.microsoft.com/office/drawing/2014/main" id="{FA2F19F9-C8D7-114F-8257-FB4D95438E3B}"/>
              </a:ext>
            </a:extLst>
          </p:cNvPr>
          <p:cNvSpPr txBox="1">
            <a:spLocks noChangeArrowheads="1"/>
          </p:cNvSpPr>
          <p:nvPr/>
        </p:nvSpPr>
        <p:spPr>
          <a:xfrm>
            <a:off x="676025" y="1406872"/>
            <a:ext cx="4972505" cy="27971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19075" algn="l" defTabSz="914400" rtl="0" eaLnBrk="1" fontAlgn="auto" latinLnBrk="0" hangingPunct="1">
              <a:lnSpc>
                <a:spcPct val="90000"/>
              </a:lnSpc>
              <a:spcBef>
                <a:spcPts val="6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data integrity</a:t>
            </a:r>
          </a:p>
          <a:p>
            <a:pPr marL="233363" marR="0" lvl="0" indent="-219075"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some apps (e.g., file transfer, web transactions) require 100% reliable data transfer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other apps (e.g., audio) can tolerate some loss</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charset="2"/>
              <a:buChar char="§"/>
              <a:tabLst/>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A728678F-8DEF-4046-89DA-20D9B309E935}"/>
              </a:ext>
            </a:extLst>
          </p:cNvPr>
          <p:cNvSpPr txBox="1">
            <a:spLocks noChangeArrowheads="1"/>
          </p:cNvSpPr>
          <p:nvPr/>
        </p:nvSpPr>
        <p:spPr>
          <a:xfrm>
            <a:off x="544999" y="4365808"/>
            <a:ext cx="5572612" cy="244316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timing</a:t>
            </a:r>
          </a:p>
          <a:p>
            <a:pPr marL="352425" marR="0" lvl="0" indent="-222250" algn="l" defTabSz="914400" rtl="0" eaLnBrk="1" fontAlgn="auto" latinLnBrk="0" hangingPunct="1">
              <a:lnSpc>
                <a:spcPct val="90000"/>
              </a:lnSpc>
              <a:spcBef>
                <a:spcPts val="6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some apps (e.g., Internet telephony, interactive games) require low delay to be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effective”</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 name="Rectangle 5">
            <a:extLst>
              <a:ext uri="{FF2B5EF4-FFF2-40B4-BE49-F238E27FC236}">
                <a16:creationId xmlns:a16="http://schemas.microsoft.com/office/drawing/2014/main" id="{99205150-A642-0847-95C4-8C48A24DAC8A}"/>
              </a:ext>
            </a:extLst>
          </p:cNvPr>
          <p:cNvSpPr>
            <a:spLocks noChangeArrowheads="1"/>
          </p:cNvSpPr>
          <p:nvPr/>
        </p:nvSpPr>
        <p:spPr bwMode="auto">
          <a:xfrm>
            <a:off x="6586691" y="1377376"/>
            <a:ext cx="4972505" cy="336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600"/>
              </a:spcBef>
              <a:spcAft>
                <a:spcPts val="0"/>
              </a:spcAft>
              <a:buClrTx/>
              <a:buSzTx/>
              <a:buFontTx/>
              <a:buNone/>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throughput</a:t>
            </a:r>
          </a:p>
          <a:p>
            <a:pPr marL="342900" marR="0" lvl="0" indent="-342900" algn="l" defTabSz="914400" rtl="0" eaLnBrk="1" fontAlgn="auto" latinLnBrk="0" hangingPunct="1">
              <a:lnSpc>
                <a:spcPct val="90000"/>
              </a:lnSpc>
              <a:spcBef>
                <a:spcPts val="60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some apps (e.g., multimedia) require minimum amount of throughput to be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effective”</a:t>
            </a:r>
          </a:p>
          <a:p>
            <a:pPr marL="342900" marR="0" lvl="0" indent="-342900" algn="l" defTabSz="914400" rtl="0" eaLnBrk="1" fontAlgn="auto" latinLnBrk="0" hangingPunct="1">
              <a:lnSpc>
                <a:spcPct val="90000"/>
              </a:lnSpc>
              <a:spcBef>
                <a:spcPts val="60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other apps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elastic apps”) make use of whatever throughput they get </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5EA7119B-8447-E949-AF1B-51F99BABCA4A}"/>
              </a:ext>
            </a:extLst>
          </p:cNvPr>
          <p:cNvSpPr>
            <a:spLocks noChangeArrowheads="1"/>
          </p:cNvSpPr>
          <p:nvPr/>
        </p:nvSpPr>
        <p:spPr bwMode="auto">
          <a:xfrm>
            <a:off x="6640666" y="4830189"/>
            <a:ext cx="4533593" cy="1271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600"/>
              </a:spcBef>
              <a:spcAft>
                <a:spcPts val="0"/>
              </a:spcAft>
              <a:buClrTx/>
              <a:buSzTx/>
              <a:buFontTx/>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security</a:t>
            </a:r>
          </a:p>
          <a:p>
            <a:pPr marL="342900" marR="0" lvl="0" indent="-342900" algn="l" defTabSz="914400" rtl="0" eaLnBrk="1" fontAlgn="auto" latinLnBrk="0" hangingPunct="1">
              <a:lnSpc>
                <a:spcPct val="90000"/>
              </a:lnSpc>
              <a:spcBef>
                <a:spcPts val="60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encryption, data integrity, …</a:t>
            </a:r>
          </a:p>
        </p:txBody>
      </p:sp>
    </p:spTree>
    <p:extLst>
      <p:ext uri="{BB962C8B-B14F-4D97-AF65-F5344CB8AC3E}">
        <p14:creationId xmlns:p14="http://schemas.microsoft.com/office/powerpoint/2010/main" val="1650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dissolve">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1">
                                            <p:txEl>
                                              <p:pRg st="1" end="1"/>
                                            </p:txEl>
                                          </p:spTgt>
                                        </p:tgtEl>
                                        <p:attrNameLst>
                                          <p:attrName>style.visibility</p:attrName>
                                        </p:attrNameLst>
                                      </p:cBhvr>
                                      <p:to>
                                        <p:strVal val="visible"/>
                                      </p:to>
                                    </p:set>
                                    <p:animEffect transition="in" filter="dissolve">
                                      <p:cBhvr>
                                        <p:cTn id="24" dur="500"/>
                                        <p:tgtEl>
                                          <p:spTgt spid="11">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animEffect transition="in" filter="dissolve">
                                      <p:cBhvr>
                                        <p:cTn id="29" dur="500"/>
                                        <p:tgtEl>
                                          <p:spTgt spid="1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dissolve">
                                      <p:cBhvr>
                                        <p:cTn id="34" dur="500"/>
                                        <p:tgtEl>
                                          <p:spTgt spid="1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animEffect transition="in" filter="dissolve">
                                      <p:cBhvr>
                                        <p:cTn id="39" dur="500"/>
                                        <p:tgtEl>
                                          <p:spTgt spid="12">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
                                            <p:txEl>
                                              <p:pRg st="0" end="0"/>
                                            </p:txEl>
                                          </p:spTgt>
                                        </p:tgtEl>
                                        <p:attrNameLst>
                                          <p:attrName>style.visibility</p:attrName>
                                        </p:attrNameLst>
                                      </p:cBhvr>
                                      <p:to>
                                        <p:strVal val="visible"/>
                                      </p:to>
                                    </p:set>
                                    <p:animEffect transition="in" filter="dissolve">
                                      <p:cBhvr>
                                        <p:cTn id="44" dur="500"/>
                                        <p:tgtEl>
                                          <p:spTgt spid="1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
                                            <p:txEl>
                                              <p:pRg st="1" end="1"/>
                                            </p:txEl>
                                          </p:spTgt>
                                        </p:tgtEl>
                                        <p:attrNameLst>
                                          <p:attrName>style.visibility</p:attrName>
                                        </p:attrNameLst>
                                      </p:cBhvr>
                                      <p:to>
                                        <p:strVal val="visible"/>
                                      </p:to>
                                    </p:set>
                                    <p:animEffect transition="in" filter="dissolve">
                                      <p:cBhvr>
                                        <p:cTn id="49"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a:solidFill>
            <a:schemeClr val="bg1"/>
          </a:solidFill>
        </p:spPr>
        <p:txBody>
          <a:bodyPr>
            <a:normAutofit fontScale="90000"/>
          </a:bodyPr>
          <a:lstStyle/>
          <a:p>
            <a:r>
              <a:rPr lang="en-US" altLang="en-US" sz="4400" dirty="0">
                <a:ea typeface="ＭＳ Ｐゴシック" panose="020B0600070205080204" pitchFamily="34" charset="-128"/>
              </a:rPr>
              <a:t>Transport </a:t>
            </a:r>
            <a:r>
              <a:rPr lang="en-US" altLang="en-US" dirty="0">
                <a:ea typeface="ＭＳ Ｐゴシック" panose="020B0600070205080204" pitchFamily="34" charset="-128"/>
              </a:rPr>
              <a:t>s</a:t>
            </a:r>
            <a:r>
              <a:rPr lang="en-US" altLang="en-US" sz="4400" dirty="0">
                <a:ea typeface="ＭＳ Ｐゴシック" panose="020B0600070205080204" pitchFamily="34" charset="-128"/>
              </a:rPr>
              <a:t>ervice </a:t>
            </a:r>
            <a:r>
              <a:rPr lang="en-US" altLang="en-US" dirty="0">
                <a:ea typeface="ＭＳ Ｐゴシック" panose="020B0600070205080204" pitchFamily="34" charset="-128"/>
              </a:rPr>
              <a:t>r</a:t>
            </a:r>
            <a:r>
              <a:rPr lang="en-US" altLang="en-US" sz="4400" dirty="0">
                <a:ea typeface="ＭＳ Ｐゴシック" panose="020B0600070205080204" pitchFamily="34" charset="-128"/>
              </a:rPr>
              <a:t>equirements: common apps</a:t>
            </a:r>
            <a:endParaRPr lang="en-US" sz="4400" dirty="0"/>
          </a:p>
        </p:txBody>
      </p:sp>
      <p:sp>
        <p:nvSpPr>
          <p:cNvPr id="8" name="Text Box 3">
            <a:extLst>
              <a:ext uri="{FF2B5EF4-FFF2-40B4-BE49-F238E27FC236}">
                <a16:creationId xmlns:a16="http://schemas.microsoft.com/office/drawing/2014/main" id="{E374FB7B-D397-7246-99E8-CE483DFACD5D}"/>
              </a:ext>
            </a:extLst>
          </p:cNvPr>
          <p:cNvSpPr txBox="1">
            <a:spLocks noChangeArrowheads="1"/>
          </p:cNvSpPr>
          <p:nvPr/>
        </p:nvSpPr>
        <p:spPr bwMode="auto">
          <a:xfrm>
            <a:off x="114330" y="1536174"/>
            <a:ext cx="3479735"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file transfer/download</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e-mail</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Web documents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real-time audio/video</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streaming audio/video</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interactive games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text messaging</a:t>
            </a: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Text Box 4">
            <a:extLst>
              <a:ext uri="{FF2B5EF4-FFF2-40B4-BE49-F238E27FC236}">
                <a16:creationId xmlns:a16="http://schemas.microsoft.com/office/drawing/2014/main" id="{AFA70EB7-D6E6-AF43-A3B7-A9035670635E}"/>
              </a:ext>
            </a:extLst>
          </p:cNvPr>
          <p:cNvSpPr txBox="1">
            <a:spLocks noChangeArrowheads="1"/>
          </p:cNvSpPr>
          <p:nvPr/>
        </p:nvSpPr>
        <p:spPr bwMode="auto">
          <a:xfrm>
            <a:off x="3947968" y="1539349"/>
            <a:ext cx="2009076"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 loss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no loss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 name="Text Box 5">
            <a:extLst>
              <a:ext uri="{FF2B5EF4-FFF2-40B4-BE49-F238E27FC236}">
                <a16:creationId xmlns:a16="http://schemas.microsoft.com/office/drawing/2014/main" id="{2B53E900-CFB4-8641-AD80-727AE9380A18}"/>
              </a:ext>
            </a:extLst>
          </p:cNvPr>
          <p:cNvSpPr txBox="1">
            <a:spLocks noChangeArrowheads="1"/>
          </p:cNvSpPr>
          <p:nvPr/>
        </p:nvSpPr>
        <p:spPr bwMode="auto">
          <a:xfrm>
            <a:off x="5991692" y="1537762"/>
            <a:ext cx="3025344"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throughput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audio: </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5Kbps-1Mbps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video:</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10Kbps-5Mbps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same as above </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Kbps+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elastic</a:t>
            </a:r>
          </a:p>
        </p:txBody>
      </p:sp>
      <p:sp>
        <p:nvSpPr>
          <p:cNvPr id="16" name="Text Box 6">
            <a:extLst>
              <a:ext uri="{FF2B5EF4-FFF2-40B4-BE49-F238E27FC236}">
                <a16:creationId xmlns:a16="http://schemas.microsoft.com/office/drawing/2014/main" id="{7DDCF5FE-9982-C44D-9FFC-E56BA98BF00E}"/>
              </a:ext>
            </a:extLst>
          </p:cNvPr>
          <p:cNvSpPr txBox="1">
            <a:spLocks noChangeArrowheads="1"/>
          </p:cNvSpPr>
          <p:nvPr/>
        </p:nvSpPr>
        <p:spPr bwMode="auto">
          <a:xfrm>
            <a:off x="9439064" y="1585760"/>
            <a:ext cx="2936433"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time sensitive?</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10’</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msec</a:t>
            </a: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few secs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10’</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msec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and no</a:t>
            </a:r>
          </a:p>
        </p:txBody>
      </p:sp>
      <p:cxnSp>
        <p:nvCxnSpPr>
          <p:cNvPr id="4" name="Straight Connector 3">
            <a:extLst>
              <a:ext uri="{FF2B5EF4-FFF2-40B4-BE49-F238E27FC236}">
                <a16:creationId xmlns:a16="http://schemas.microsoft.com/office/drawing/2014/main" id="{162228CC-A1AA-2642-A56E-E4F7B0293C25}"/>
              </a:ext>
            </a:extLst>
          </p:cNvPr>
          <p:cNvCxnSpPr/>
          <p:nvPr/>
        </p:nvCxnSpPr>
        <p:spPr>
          <a:xfrm>
            <a:off x="1931843" y="2115070"/>
            <a:ext cx="9382448"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9224A1-0105-BB4F-B94B-90B305877290}"/>
              </a:ext>
            </a:extLst>
          </p:cNvPr>
          <p:cNvCxnSpPr/>
          <p:nvPr/>
        </p:nvCxnSpPr>
        <p:spPr>
          <a:xfrm>
            <a:off x="1939865" y="290051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A7C77C-B9C9-EE46-B426-55950F26169C}"/>
              </a:ext>
            </a:extLst>
          </p:cNvPr>
          <p:cNvCxnSpPr/>
          <p:nvPr/>
        </p:nvCxnSpPr>
        <p:spPr>
          <a:xfrm>
            <a:off x="1939865" y="3426882"/>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440764-46DB-324A-BB6F-3C97D7643878}"/>
              </a:ext>
            </a:extLst>
          </p:cNvPr>
          <p:cNvCxnSpPr/>
          <p:nvPr/>
        </p:nvCxnSpPr>
        <p:spPr>
          <a:xfrm>
            <a:off x="1939865" y="387196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0DC4FF-F8E4-5448-B459-EE842599FEE7}"/>
              </a:ext>
            </a:extLst>
          </p:cNvPr>
          <p:cNvCxnSpPr/>
          <p:nvPr/>
        </p:nvCxnSpPr>
        <p:spPr>
          <a:xfrm>
            <a:off x="1943100" y="481061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59182A-878C-AA49-B17B-09494DE9E7C7}"/>
              </a:ext>
            </a:extLst>
          </p:cNvPr>
          <p:cNvCxnSpPr/>
          <p:nvPr/>
        </p:nvCxnSpPr>
        <p:spPr>
          <a:xfrm>
            <a:off x="1943876" y="526399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F0474-E5A5-BA49-A926-1DB9D2E63B31}"/>
              </a:ext>
            </a:extLst>
          </p:cNvPr>
          <p:cNvCxnSpPr/>
          <p:nvPr/>
        </p:nvCxnSpPr>
        <p:spPr>
          <a:xfrm>
            <a:off x="1943876" y="574552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3F33137-6030-9B78-AC85-CB8FE6013B2D}"/>
              </a:ext>
            </a:extLst>
          </p:cNvPr>
          <p:cNvSpPr/>
          <p:nvPr/>
        </p:nvSpPr>
        <p:spPr>
          <a:xfrm>
            <a:off x="3947968" y="2318553"/>
            <a:ext cx="1324120" cy="5356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 name="Rectangle 2">
            <a:extLst>
              <a:ext uri="{FF2B5EF4-FFF2-40B4-BE49-F238E27FC236}">
                <a16:creationId xmlns:a16="http://schemas.microsoft.com/office/drawing/2014/main" id="{BA3C20ED-4C19-39FE-5ABD-6BD977F635F2}"/>
              </a:ext>
            </a:extLst>
          </p:cNvPr>
          <p:cNvSpPr/>
          <p:nvPr/>
        </p:nvSpPr>
        <p:spPr>
          <a:xfrm>
            <a:off x="5991692" y="2315311"/>
            <a:ext cx="2923708" cy="5356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4BB3CFB9-0CF9-672E-DC2F-0A690A4E2880}"/>
              </a:ext>
            </a:extLst>
          </p:cNvPr>
          <p:cNvSpPr/>
          <p:nvPr/>
        </p:nvSpPr>
        <p:spPr>
          <a:xfrm>
            <a:off x="9353456" y="2313491"/>
            <a:ext cx="2322759" cy="5356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5702C528-0554-7401-F9D2-8C2E8D5D618E}"/>
              </a:ext>
            </a:extLst>
          </p:cNvPr>
          <p:cNvSpPr/>
          <p:nvPr/>
        </p:nvSpPr>
        <p:spPr>
          <a:xfrm>
            <a:off x="3943200" y="2913869"/>
            <a:ext cx="1324120"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DDF91F04-CED2-1497-5F27-AC5E7130C00A}"/>
              </a:ext>
            </a:extLst>
          </p:cNvPr>
          <p:cNvSpPr/>
          <p:nvPr/>
        </p:nvSpPr>
        <p:spPr>
          <a:xfrm>
            <a:off x="5986924" y="2910627"/>
            <a:ext cx="292370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07288C67-3CDA-6E5A-6DEF-9BD7883A4512}"/>
              </a:ext>
            </a:extLst>
          </p:cNvPr>
          <p:cNvSpPr/>
          <p:nvPr/>
        </p:nvSpPr>
        <p:spPr>
          <a:xfrm>
            <a:off x="9348688" y="2908807"/>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7" name="Rectangle 16">
            <a:extLst>
              <a:ext uri="{FF2B5EF4-FFF2-40B4-BE49-F238E27FC236}">
                <a16:creationId xmlns:a16="http://schemas.microsoft.com/office/drawing/2014/main" id="{D3FFCFE3-12B0-C228-30DC-9089FD0071E8}"/>
              </a:ext>
            </a:extLst>
          </p:cNvPr>
          <p:cNvSpPr/>
          <p:nvPr/>
        </p:nvSpPr>
        <p:spPr>
          <a:xfrm>
            <a:off x="3957488" y="3456801"/>
            <a:ext cx="1324120"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Rectangle 17">
            <a:extLst>
              <a:ext uri="{FF2B5EF4-FFF2-40B4-BE49-F238E27FC236}">
                <a16:creationId xmlns:a16="http://schemas.microsoft.com/office/drawing/2014/main" id="{F1B28812-70B0-D574-3F3C-C8F786115D3D}"/>
              </a:ext>
            </a:extLst>
          </p:cNvPr>
          <p:cNvSpPr/>
          <p:nvPr/>
        </p:nvSpPr>
        <p:spPr>
          <a:xfrm>
            <a:off x="6001212" y="3453559"/>
            <a:ext cx="292370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BD272349-52EB-598D-CECB-DBEEE4AD465E}"/>
              </a:ext>
            </a:extLst>
          </p:cNvPr>
          <p:cNvSpPr/>
          <p:nvPr/>
        </p:nvSpPr>
        <p:spPr>
          <a:xfrm>
            <a:off x="9362976" y="3451739"/>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a:extLst>
              <a:ext uri="{FF2B5EF4-FFF2-40B4-BE49-F238E27FC236}">
                <a16:creationId xmlns:a16="http://schemas.microsoft.com/office/drawing/2014/main" id="{9C65ED89-7333-EF12-007B-EF214484D373}"/>
              </a:ext>
            </a:extLst>
          </p:cNvPr>
          <p:cNvSpPr/>
          <p:nvPr/>
        </p:nvSpPr>
        <p:spPr>
          <a:xfrm>
            <a:off x="3952719" y="3980677"/>
            <a:ext cx="1952159" cy="740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1" name="Rectangle 20">
            <a:extLst>
              <a:ext uri="{FF2B5EF4-FFF2-40B4-BE49-F238E27FC236}">
                <a16:creationId xmlns:a16="http://schemas.microsoft.com/office/drawing/2014/main" id="{D47643AC-1381-04EA-AC14-97ACDB86CBBA}"/>
              </a:ext>
            </a:extLst>
          </p:cNvPr>
          <p:cNvSpPr/>
          <p:nvPr/>
        </p:nvSpPr>
        <p:spPr>
          <a:xfrm>
            <a:off x="5996444" y="3977435"/>
            <a:ext cx="2923708" cy="740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2" name="Rectangle 21">
            <a:extLst>
              <a:ext uri="{FF2B5EF4-FFF2-40B4-BE49-F238E27FC236}">
                <a16:creationId xmlns:a16="http://schemas.microsoft.com/office/drawing/2014/main" id="{239F2721-016C-DC25-3971-7A72DC0C5DEE}"/>
              </a:ext>
            </a:extLst>
          </p:cNvPr>
          <p:cNvSpPr/>
          <p:nvPr/>
        </p:nvSpPr>
        <p:spPr>
          <a:xfrm>
            <a:off x="9358208" y="3975615"/>
            <a:ext cx="2322759" cy="740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3" name="Rectangle 22">
            <a:extLst>
              <a:ext uri="{FF2B5EF4-FFF2-40B4-BE49-F238E27FC236}">
                <a16:creationId xmlns:a16="http://schemas.microsoft.com/office/drawing/2014/main" id="{7D767F95-2619-105F-8EE6-C580CBF6E9C5}"/>
              </a:ext>
            </a:extLst>
          </p:cNvPr>
          <p:cNvSpPr/>
          <p:nvPr/>
        </p:nvSpPr>
        <p:spPr>
          <a:xfrm>
            <a:off x="3952721" y="4866505"/>
            <a:ext cx="194263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4" name="Rectangle 23">
            <a:extLst>
              <a:ext uri="{FF2B5EF4-FFF2-40B4-BE49-F238E27FC236}">
                <a16:creationId xmlns:a16="http://schemas.microsoft.com/office/drawing/2014/main" id="{EA003CB2-4204-FE82-ACAC-8ED8A18DF59E}"/>
              </a:ext>
            </a:extLst>
          </p:cNvPr>
          <p:cNvSpPr/>
          <p:nvPr/>
        </p:nvSpPr>
        <p:spPr>
          <a:xfrm>
            <a:off x="5996445" y="4863263"/>
            <a:ext cx="292370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5" name="Rectangle 24">
            <a:extLst>
              <a:ext uri="{FF2B5EF4-FFF2-40B4-BE49-F238E27FC236}">
                <a16:creationId xmlns:a16="http://schemas.microsoft.com/office/drawing/2014/main" id="{6E66D8E2-7BA3-0525-396C-53EBFD39B860}"/>
              </a:ext>
            </a:extLst>
          </p:cNvPr>
          <p:cNvSpPr/>
          <p:nvPr/>
        </p:nvSpPr>
        <p:spPr>
          <a:xfrm>
            <a:off x="9358209" y="4861443"/>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2" name="Rectangle 31">
            <a:extLst>
              <a:ext uri="{FF2B5EF4-FFF2-40B4-BE49-F238E27FC236}">
                <a16:creationId xmlns:a16="http://schemas.microsoft.com/office/drawing/2014/main" id="{68864085-976E-99EA-3AB3-FFD6DB443F88}"/>
              </a:ext>
            </a:extLst>
          </p:cNvPr>
          <p:cNvSpPr/>
          <p:nvPr/>
        </p:nvSpPr>
        <p:spPr>
          <a:xfrm>
            <a:off x="3967009" y="5409437"/>
            <a:ext cx="194263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3" name="Rectangle 32">
            <a:extLst>
              <a:ext uri="{FF2B5EF4-FFF2-40B4-BE49-F238E27FC236}">
                <a16:creationId xmlns:a16="http://schemas.microsoft.com/office/drawing/2014/main" id="{64BE909A-40C0-A5F1-B07E-F3628200D29B}"/>
              </a:ext>
            </a:extLst>
          </p:cNvPr>
          <p:cNvSpPr/>
          <p:nvPr/>
        </p:nvSpPr>
        <p:spPr>
          <a:xfrm>
            <a:off x="6010733" y="5406195"/>
            <a:ext cx="292370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4" name="Rectangle 33">
            <a:extLst>
              <a:ext uri="{FF2B5EF4-FFF2-40B4-BE49-F238E27FC236}">
                <a16:creationId xmlns:a16="http://schemas.microsoft.com/office/drawing/2014/main" id="{888B9439-3E30-0B3A-D2F0-4C37D4B547E9}"/>
              </a:ext>
            </a:extLst>
          </p:cNvPr>
          <p:cNvSpPr/>
          <p:nvPr/>
        </p:nvSpPr>
        <p:spPr>
          <a:xfrm>
            <a:off x="9372497" y="5404375"/>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32CC6247-474D-1B4D-6E84-97A56DA29366}"/>
              </a:ext>
            </a:extLst>
          </p:cNvPr>
          <p:cNvSpPr/>
          <p:nvPr/>
        </p:nvSpPr>
        <p:spPr>
          <a:xfrm>
            <a:off x="3962241" y="5919025"/>
            <a:ext cx="194263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6" name="Rectangle 35">
            <a:extLst>
              <a:ext uri="{FF2B5EF4-FFF2-40B4-BE49-F238E27FC236}">
                <a16:creationId xmlns:a16="http://schemas.microsoft.com/office/drawing/2014/main" id="{C082D72A-ED6F-3654-9D7A-33A8D78F6F00}"/>
              </a:ext>
            </a:extLst>
          </p:cNvPr>
          <p:cNvSpPr/>
          <p:nvPr/>
        </p:nvSpPr>
        <p:spPr>
          <a:xfrm>
            <a:off x="6005965" y="5915783"/>
            <a:ext cx="2923708"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7" name="Rectangle 36">
            <a:extLst>
              <a:ext uri="{FF2B5EF4-FFF2-40B4-BE49-F238E27FC236}">
                <a16:creationId xmlns:a16="http://schemas.microsoft.com/office/drawing/2014/main" id="{D5B64C29-B138-C70B-0326-880060E30F2E}"/>
              </a:ext>
            </a:extLst>
          </p:cNvPr>
          <p:cNvSpPr/>
          <p:nvPr/>
        </p:nvSpPr>
        <p:spPr>
          <a:xfrm>
            <a:off x="9367729" y="5913963"/>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228653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5" presetClass="exit" presetSubtype="0" fill="hold" grpId="0" nodeType="clickEffect">
                                  <p:stCondLst>
                                    <p:cond delay="0"/>
                                  </p:stCondLst>
                                  <p:childTnLst>
                                    <p:animEffect transition="out" filter="fade">
                                      <p:cBhvr>
                                        <p:cTn id="18" dur="1000" accel="50000">
                                          <p:stCondLst>
                                            <p:cond delay="0"/>
                                          </p:stCondLst>
                                        </p:cTn>
                                        <p:tgtEl>
                                          <p:spTgt spid="3"/>
                                        </p:tgtEl>
                                      </p:cBhvr>
                                    </p:animEffect>
                                    <p:anim calcmode="lin" valueType="num">
                                      <p:cBhvr>
                                        <p:cTn id="19"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0"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1"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2" dur="1000"/>
                                        <p:tgtEl>
                                          <p:spTgt spid="3"/>
                                        </p:tgtEl>
                                        <p:attrNameLst>
                                          <p:attrName>ppt_h</p:attrName>
                                        </p:attrNameLst>
                                      </p:cBhvr>
                                      <p:tavLst>
                                        <p:tav tm="0">
                                          <p:val>
                                            <p:strVal val="ppt_h"/>
                                          </p:val>
                                        </p:tav>
                                        <p:tav tm="100000">
                                          <p:val>
                                            <p:strVal val="ppt_h"/>
                                          </p:val>
                                        </p:tav>
                                      </p:tavLst>
                                    </p:anim>
                                    <p:anim calcmode="lin" valueType="num">
                                      <p:cBhvr>
                                        <p:cTn id="23"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5" dur="500" accel="50000">
                                          <p:stCondLst>
                                            <p:cond delay="500"/>
                                          </p:stCondLst>
                                        </p:cTn>
                                        <p:tgtEl>
                                          <p:spTgt spid="3"/>
                                        </p:tgtEl>
                                        <p:attrNameLst>
                                          <p:attrName>style.rotation</p:attrName>
                                        </p:attrNameLst>
                                      </p:cBhvr>
                                      <p:tavLst>
                                        <p:tav tm="0">
                                          <p:val>
                                            <p:fltVal val="0"/>
                                          </p:val>
                                        </p:tav>
                                        <p:tav tm="100000">
                                          <p:val>
                                            <p:fltVal val="-90"/>
                                          </p:val>
                                        </p:tav>
                                      </p:tavLst>
                                    </p:anim>
                                    <p:set>
                                      <p:cBhvr>
                                        <p:cTn id="26" dur="1" fill="hold">
                                          <p:stCondLst>
                                            <p:cond delay="9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5" presetClass="exit" presetSubtype="0" fill="hold" grpId="0" nodeType="clickEffect">
                                  <p:stCondLst>
                                    <p:cond delay="0"/>
                                  </p:stCondLst>
                                  <p:childTnLst>
                                    <p:animEffect transition="out" filter="fade">
                                      <p:cBhvr>
                                        <p:cTn id="30" dur="1000" accel="50000">
                                          <p:stCondLst>
                                            <p:cond delay="0"/>
                                          </p:stCondLst>
                                        </p:cTn>
                                        <p:tgtEl>
                                          <p:spTgt spid="5"/>
                                        </p:tgtEl>
                                      </p:cBhvr>
                                    </p:animEffect>
                                    <p:anim calcmode="lin" valueType="num">
                                      <p:cBhvr>
                                        <p:cTn id="31"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2"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3"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4" dur="1000"/>
                                        <p:tgtEl>
                                          <p:spTgt spid="5"/>
                                        </p:tgtEl>
                                        <p:attrNameLst>
                                          <p:attrName>ppt_h</p:attrName>
                                        </p:attrNameLst>
                                      </p:cBhvr>
                                      <p:tavLst>
                                        <p:tav tm="0">
                                          <p:val>
                                            <p:strVal val="ppt_h"/>
                                          </p:val>
                                        </p:tav>
                                        <p:tav tm="100000">
                                          <p:val>
                                            <p:strVal val="ppt_h"/>
                                          </p:val>
                                        </p:tav>
                                      </p:tavLst>
                                    </p:anim>
                                    <p:anim calcmode="lin" valueType="num">
                                      <p:cBhvr>
                                        <p:cTn id="35"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6"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7" dur="500" accel="50000">
                                          <p:stCondLst>
                                            <p:cond delay="500"/>
                                          </p:stCondLst>
                                        </p:cTn>
                                        <p:tgtEl>
                                          <p:spTgt spid="5"/>
                                        </p:tgtEl>
                                        <p:attrNameLst>
                                          <p:attrName>style.rotation</p:attrName>
                                        </p:attrNameLst>
                                      </p:cBhvr>
                                      <p:tavLst>
                                        <p:tav tm="0">
                                          <p:val>
                                            <p:fltVal val="0"/>
                                          </p:val>
                                        </p:tav>
                                        <p:tav tm="100000">
                                          <p:val>
                                            <p:fltVal val="-90"/>
                                          </p:val>
                                        </p:tav>
                                      </p:tavLst>
                                    </p:anim>
                                    <p:set>
                                      <p:cBhvr>
                                        <p:cTn id="38" dur="1" fill="hold">
                                          <p:stCondLst>
                                            <p:cond delay="9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5" presetClass="exit" presetSubtype="0" fill="hold" grpId="0" nodeType="clickEffect">
                                  <p:stCondLst>
                                    <p:cond delay="0"/>
                                  </p:stCondLst>
                                  <p:childTnLst>
                                    <p:animEffect transition="out" filter="fade">
                                      <p:cBhvr>
                                        <p:cTn id="42" dur="1000" accel="50000">
                                          <p:stCondLst>
                                            <p:cond delay="0"/>
                                          </p:stCondLst>
                                        </p:cTn>
                                        <p:tgtEl>
                                          <p:spTgt spid="6"/>
                                        </p:tgtEl>
                                      </p:cBhvr>
                                    </p:animEffect>
                                    <p:anim calcmode="lin" valueType="num">
                                      <p:cBhvr>
                                        <p:cTn id="43"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4"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5"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6" dur="1000"/>
                                        <p:tgtEl>
                                          <p:spTgt spid="6"/>
                                        </p:tgtEl>
                                        <p:attrNameLst>
                                          <p:attrName>ppt_h</p:attrName>
                                        </p:attrNameLst>
                                      </p:cBhvr>
                                      <p:tavLst>
                                        <p:tav tm="0">
                                          <p:val>
                                            <p:strVal val="ppt_h"/>
                                          </p:val>
                                        </p:tav>
                                        <p:tav tm="100000">
                                          <p:val>
                                            <p:strVal val="ppt_h"/>
                                          </p:val>
                                        </p:tav>
                                      </p:tavLst>
                                    </p:anim>
                                    <p:anim calcmode="lin" valueType="num">
                                      <p:cBhvr>
                                        <p:cTn id="47"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8"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9" dur="500" accel="50000">
                                          <p:stCondLst>
                                            <p:cond delay="500"/>
                                          </p:stCondLst>
                                        </p:cTn>
                                        <p:tgtEl>
                                          <p:spTgt spid="6"/>
                                        </p:tgtEl>
                                        <p:attrNameLst>
                                          <p:attrName>style.rotation</p:attrName>
                                        </p:attrNameLst>
                                      </p:cBhvr>
                                      <p:tavLst>
                                        <p:tav tm="0">
                                          <p:val>
                                            <p:fltVal val="0"/>
                                          </p:val>
                                        </p:tav>
                                        <p:tav tm="100000">
                                          <p:val>
                                            <p:fltVal val="-90"/>
                                          </p:val>
                                        </p:tav>
                                      </p:tavLst>
                                    </p:anim>
                                    <p:set>
                                      <p:cBhvr>
                                        <p:cTn id="50" dur="1" fill="hold">
                                          <p:stCondLst>
                                            <p:cond delay="999"/>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5" presetClass="exit" presetSubtype="0" fill="hold" grpId="0" nodeType="clickEffect">
                                  <p:stCondLst>
                                    <p:cond delay="0"/>
                                  </p:stCondLst>
                                  <p:childTnLst>
                                    <p:animEffect transition="out" filter="fade">
                                      <p:cBhvr>
                                        <p:cTn id="54" dur="1000" accel="50000">
                                          <p:stCondLst>
                                            <p:cond delay="0"/>
                                          </p:stCondLst>
                                        </p:cTn>
                                        <p:tgtEl>
                                          <p:spTgt spid="7"/>
                                        </p:tgtEl>
                                      </p:cBhvr>
                                    </p:animEffect>
                                    <p:anim calcmode="lin" valueType="num">
                                      <p:cBhvr>
                                        <p:cTn id="55"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6"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7"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8" dur="1000"/>
                                        <p:tgtEl>
                                          <p:spTgt spid="7"/>
                                        </p:tgtEl>
                                        <p:attrNameLst>
                                          <p:attrName>ppt_h</p:attrName>
                                        </p:attrNameLst>
                                      </p:cBhvr>
                                      <p:tavLst>
                                        <p:tav tm="0">
                                          <p:val>
                                            <p:strVal val="ppt_h"/>
                                          </p:val>
                                        </p:tav>
                                        <p:tav tm="100000">
                                          <p:val>
                                            <p:strVal val="ppt_h"/>
                                          </p:val>
                                        </p:tav>
                                      </p:tavLst>
                                    </p:anim>
                                    <p:anim calcmode="lin" valueType="num">
                                      <p:cBhvr>
                                        <p:cTn id="59"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60"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61" dur="500" accel="50000">
                                          <p:stCondLst>
                                            <p:cond delay="500"/>
                                          </p:stCondLst>
                                        </p:cTn>
                                        <p:tgtEl>
                                          <p:spTgt spid="7"/>
                                        </p:tgtEl>
                                        <p:attrNameLst>
                                          <p:attrName>style.rotation</p:attrName>
                                        </p:attrNameLst>
                                      </p:cBhvr>
                                      <p:tavLst>
                                        <p:tav tm="0">
                                          <p:val>
                                            <p:fltVal val="0"/>
                                          </p:val>
                                        </p:tav>
                                        <p:tav tm="100000">
                                          <p:val>
                                            <p:fltVal val="-90"/>
                                          </p:val>
                                        </p:tav>
                                      </p:tavLst>
                                    </p:anim>
                                    <p:set>
                                      <p:cBhvr>
                                        <p:cTn id="62" dur="1" fill="hold">
                                          <p:stCondLst>
                                            <p:cond delay="9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5" presetClass="exit" presetSubtype="0" fill="hold" grpId="0" nodeType="clickEffect">
                                  <p:stCondLst>
                                    <p:cond delay="0"/>
                                  </p:stCondLst>
                                  <p:childTnLst>
                                    <p:animEffect transition="out" filter="fade">
                                      <p:cBhvr>
                                        <p:cTn id="66" dur="1000" accel="50000">
                                          <p:stCondLst>
                                            <p:cond delay="0"/>
                                          </p:stCondLst>
                                        </p:cTn>
                                        <p:tgtEl>
                                          <p:spTgt spid="10"/>
                                        </p:tgtEl>
                                      </p:cBhvr>
                                    </p:animEffect>
                                    <p:anim calcmode="lin" valueType="num">
                                      <p:cBhvr>
                                        <p:cTn id="67" dur="500" accel="50000">
                                          <p:stCondLst>
                                            <p:cond delay="0"/>
                                          </p:stCondLst>
                                        </p:cTn>
                                        <p:tgtEl>
                                          <p:spTgt spid="1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1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10"/>
                                        </p:tgtEl>
                                        <p:attrNameLst>
                                          <p:attrName>ppt_x</p:attrName>
                                        </p:attrNameLst>
                                      </p:cBhvr>
                                      <p:tavLst>
                                        <p:tav tm="0">
                                          <p:val>
                                            <p:strVal val="ppt_x"/>
                                          </p:val>
                                        </p:tav>
                                        <p:tav tm="100000">
                                          <p:val>
                                            <p:strVal val="ppt_x+.4"/>
                                          </p:val>
                                        </p:tav>
                                      </p:tavLst>
                                    </p:anim>
                                    <p:anim calcmode="lin" valueType="num">
                                      <p:cBhvr>
                                        <p:cTn id="70" dur="1000"/>
                                        <p:tgtEl>
                                          <p:spTgt spid="1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1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10"/>
                                        </p:tgtEl>
                                        <p:attrNameLst>
                                          <p:attrName>style.rotation</p:attrName>
                                        </p:attrNameLst>
                                      </p:cBhvr>
                                      <p:tavLst>
                                        <p:tav tm="0">
                                          <p:val>
                                            <p:fltVal val="0"/>
                                          </p:val>
                                        </p:tav>
                                        <p:tav tm="100000">
                                          <p:val>
                                            <p:fltVal val="-90"/>
                                          </p:val>
                                        </p:tav>
                                      </p:tavLst>
                                    </p:anim>
                                    <p:set>
                                      <p:cBhvr>
                                        <p:cTn id="74" dur="1" fill="hold">
                                          <p:stCondLst>
                                            <p:cond delay="999"/>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25" presetClass="exit" presetSubtype="0" fill="hold" grpId="0" nodeType="clickEffect">
                                  <p:stCondLst>
                                    <p:cond delay="0"/>
                                  </p:stCondLst>
                                  <p:childTnLst>
                                    <p:animEffect transition="out" filter="fade">
                                      <p:cBhvr>
                                        <p:cTn id="78" dur="1000" accel="50000">
                                          <p:stCondLst>
                                            <p:cond delay="0"/>
                                          </p:stCondLst>
                                        </p:cTn>
                                        <p:tgtEl>
                                          <p:spTgt spid="17"/>
                                        </p:tgtEl>
                                      </p:cBhvr>
                                    </p:animEffect>
                                    <p:anim calcmode="lin" valueType="num">
                                      <p:cBhvr>
                                        <p:cTn id="79" dur="500" accel="50000">
                                          <p:stCondLst>
                                            <p:cond delay="0"/>
                                          </p:stCondLst>
                                        </p:cTn>
                                        <p:tgtEl>
                                          <p:spTgt spid="17"/>
                                        </p:tgtEl>
                                        <p:attrNameLst>
                                          <p:attrName>ppt_y</p:attrName>
                                        </p:attrNameLst>
                                      </p:cBhvr>
                                      <p:tavLst>
                                        <p:tav tm="0">
                                          <p:val>
                                            <p:strVal val="ppt_y"/>
                                          </p:val>
                                        </p:tav>
                                        <p:tav tm="100000">
                                          <p:val>
                                            <p:strVal val="ppt_y+.1"/>
                                          </p:val>
                                        </p:tav>
                                      </p:tavLst>
                                    </p:anim>
                                    <p:anim calcmode="lin" valueType="num">
                                      <p:cBhvr>
                                        <p:cTn id="80" dur="500" decel="50000">
                                          <p:stCondLst>
                                            <p:cond delay="500"/>
                                          </p:stCondLst>
                                        </p:cTn>
                                        <p:tgtEl>
                                          <p:spTgt spid="17"/>
                                        </p:tgtEl>
                                        <p:attrNameLst>
                                          <p:attrName>ppt_y</p:attrName>
                                        </p:attrNameLst>
                                      </p:cBhvr>
                                      <p:tavLst>
                                        <p:tav tm="0">
                                          <p:val>
                                            <p:strVal val="ppt_y"/>
                                          </p:val>
                                        </p:tav>
                                        <p:tav tm="100000">
                                          <p:val>
                                            <p:strVal val="ppt_y-.1"/>
                                          </p:val>
                                        </p:tav>
                                      </p:tavLst>
                                    </p:anim>
                                    <p:anim calcmode="lin" valueType="num">
                                      <p:cBhvr>
                                        <p:cTn id="81" dur="500" accel="50000">
                                          <p:stCondLst>
                                            <p:cond delay="500"/>
                                          </p:stCondLst>
                                        </p:cTn>
                                        <p:tgtEl>
                                          <p:spTgt spid="17"/>
                                        </p:tgtEl>
                                        <p:attrNameLst>
                                          <p:attrName>ppt_x</p:attrName>
                                        </p:attrNameLst>
                                      </p:cBhvr>
                                      <p:tavLst>
                                        <p:tav tm="0">
                                          <p:val>
                                            <p:strVal val="ppt_x"/>
                                          </p:val>
                                        </p:tav>
                                        <p:tav tm="100000">
                                          <p:val>
                                            <p:strVal val="ppt_x+.4"/>
                                          </p:val>
                                        </p:tav>
                                      </p:tavLst>
                                    </p:anim>
                                    <p:anim calcmode="lin" valueType="num">
                                      <p:cBhvr>
                                        <p:cTn id="82" dur="1000"/>
                                        <p:tgtEl>
                                          <p:spTgt spid="17"/>
                                        </p:tgtEl>
                                        <p:attrNameLst>
                                          <p:attrName>ppt_h</p:attrName>
                                        </p:attrNameLst>
                                      </p:cBhvr>
                                      <p:tavLst>
                                        <p:tav tm="0">
                                          <p:val>
                                            <p:strVal val="ppt_h"/>
                                          </p:val>
                                        </p:tav>
                                        <p:tav tm="100000">
                                          <p:val>
                                            <p:strVal val="ppt_h"/>
                                          </p:val>
                                        </p:tav>
                                      </p:tavLst>
                                    </p:anim>
                                    <p:anim calcmode="lin" valueType="num">
                                      <p:cBhvr>
                                        <p:cTn id="83" dur="500" accel="50000">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84" dur="500" decel="50000">
                                          <p:stCondLst>
                                            <p:cond delay="500"/>
                                          </p:stCondLst>
                                        </p:cTn>
                                        <p:tgtEl>
                                          <p:spTgt spid="17"/>
                                        </p:tgtEl>
                                        <p:attrNameLst>
                                          <p:attrName>ppt_w</p:attrName>
                                        </p:attrNameLst>
                                      </p:cBhvr>
                                      <p:tavLst>
                                        <p:tav tm="0">
                                          <p:val>
                                            <p:strVal val="ppt_w"/>
                                          </p:val>
                                        </p:tav>
                                        <p:tav tm="100000">
                                          <p:val>
                                            <p:strVal val="ppt_w/.05"/>
                                          </p:val>
                                        </p:tav>
                                      </p:tavLst>
                                    </p:anim>
                                    <p:anim calcmode="lin" valueType="num">
                                      <p:cBhvr>
                                        <p:cTn id="85" dur="500" accel="50000">
                                          <p:stCondLst>
                                            <p:cond delay="500"/>
                                          </p:stCondLst>
                                        </p:cTn>
                                        <p:tgtEl>
                                          <p:spTgt spid="17"/>
                                        </p:tgtEl>
                                        <p:attrNameLst>
                                          <p:attrName>style.rotation</p:attrName>
                                        </p:attrNameLst>
                                      </p:cBhvr>
                                      <p:tavLst>
                                        <p:tav tm="0">
                                          <p:val>
                                            <p:fltVal val="0"/>
                                          </p:val>
                                        </p:tav>
                                        <p:tav tm="100000">
                                          <p:val>
                                            <p:fltVal val="-90"/>
                                          </p:val>
                                        </p:tav>
                                      </p:tavLst>
                                    </p:anim>
                                    <p:set>
                                      <p:cBhvr>
                                        <p:cTn id="86" dur="1" fill="hold">
                                          <p:stCondLst>
                                            <p:cond delay="999"/>
                                          </p:stCondLst>
                                        </p:cTn>
                                        <p:tgtEl>
                                          <p:spTgt spid="17"/>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5" presetClass="exit" presetSubtype="0" fill="hold" grpId="0" nodeType="clickEffect">
                                  <p:stCondLst>
                                    <p:cond delay="0"/>
                                  </p:stCondLst>
                                  <p:childTnLst>
                                    <p:animEffect transition="out" filter="fade">
                                      <p:cBhvr>
                                        <p:cTn id="90" dur="1000" accel="50000">
                                          <p:stCondLst>
                                            <p:cond delay="0"/>
                                          </p:stCondLst>
                                        </p:cTn>
                                        <p:tgtEl>
                                          <p:spTgt spid="18"/>
                                        </p:tgtEl>
                                      </p:cBhvr>
                                    </p:animEffect>
                                    <p:anim calcmode="lin" valueType="num">
                                      <p:cBhvr>
                                        <p:cTn id="91" dur="500" accel="50000">
                                          <p:stCondLst>
                                            <p:cond delay="0"/>
                                          </p:stCondLst>
                                        </p:cTn>
                                        <p:tgtEl>
                                          <p:spTgt spid="18"/>
                                        </p:tgtEl>
                                        <p:attrNameLst>
                                          <p:attrName>ppt_y</p:attrName>
                                        </p:attrNameLst>
                                      </p:cBhvr>
                                      <p:tavLst>
                                        <p:tav tm="0">
                                          <p:val>
                                            <p:strVal val="ppt_y"/>
                                          </p:val>
                                        </p:tav>
                                        <p:tav tm="100000">
                                          <p:val>
                                            <p:strVal val="ppt_y+.1"/>
                                          </p:val>
                                        </p:tav>
                                      </p:tavLst>
                                    </p:anim>
                                    <p:anim calcmode="lin" valueType="num">
                                      <p:cBhvr>
                                        <p:cTn id="92" dur="500" decel="50000">
                                          <p:stCondLst>
                                            <p:cond delay="500"/>
                                          </p:stCondLst>
                                        </p:cTn>
                                        <p:tgtEl>
                                          <p:spTgt spid="18"/>
                                        </p:tgtEl>
                                        <p:attrNameLst>
                                          <p:attrName>ppt_y</p:attrName>
                                        </p:attrNameLst>
                                      </p:cBhvr>
                                      <p:tavLst>
                                        <p:tav tm="0">
                                          <p:val>
                                            <p:strVal val="ppt_y"/>
                                          </p:val>
                                        </p:tav>
                                        <p:tav tm="100000">
                                          <p:val>
                                            <p:strVal val="ppt_y-.1"/>
                                          </p:val>
                                        </p:tav>
                                      </p:tavLst>
                                    </p:anim>
                                    <p:anim calcmode="lin" valueType="num">
                                      <p:cBhvr>
                                        <p:cTn id="93" dur="500" accel="50000">
                                          <p:stCondLst>
                                            <p:cond delay="500"/>
                                          </p:stCondLst>
                                        </p:cTn>
                                        <p:tgtEl>
                                          <p:spTgt spid="18"/>
                                        </p:tgtEl>
                                        <p:attrNameLst>
                                          <p:attrName>ppt_x</p:attrName>
                                        </p:attrNameLst>
                                      </p:cBhvr>
                                      <p:tavLst>
                                        <p:tav tm="0">
                                          <p:val>
                                            <p:strVal val="ppt_x"/>
                                          </p:val>
                                        </p:tav>
                                        <p:tav tm="100000">
                                          <p:val>
                                            <p:strVal val="ppt_x+.4"/>
                                          </p:val>
                                        </p:tav>
                                      </p:tavLst>
                                    </p:anim>
                                    <p:anim calcmode="lin" valueType="num">
                                      <p:cBhvr>
                                        <p:cTn id="94" dur="1000"/>
                                        <p:tgtEl>
                                          <p:spTgt spid="18"/>
                                        </p:tgtEl>
                                        <p:attrNameLst>
                                          <p:attrName>ppt_h</p:attrName>
                                        </p:attrNameLst>
                                      </p:cBhvr>
                                      <p:tavLst>
                                        <p:tav tm="0">
                                          <p:val>
                                            <p:strVal val="ppt_h"/>
                                          </p:val>
                                        </p:tav>
                                        <p:tav tm="100000">
                                          <p:val>
                                            <p:strVal val="ppt_h"/>
                                          </p:val>
                                        </p:tav>
                                      </p:tavLst>
                                    </p:anim>
                                    <p:anim calcmode="lin" valueType="num">
                                      <p:cBhvr>
                                        <p:cTn id="95" dur="500" accel="50000">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96" dur="500" decel="50000">
                                          <p:stCondLst>
                                            <p:cond delay="500"/>
                                          </p:stCondLst>
                                        </p:cTn>
                                        <p:tgtEl>
                                          <p:spTgt spid="18"/>
                                        </p:tgtEl>
                                        <p:attrNameLst>
                                          <p:attrName>ppt_w</p:attrName>
                                        </p:attrNameLst>
                                      </p:cBhvr>
                                      <p:tavLst>
                                        <p:tav tm="0">
                                          <p:val>
                                            <p:strVal val="ppt_w"/>
                                          </p:val>
                                        </p:tav>
                                        <p:tav tm="100000">
                                          <p:val>
                                            <p:strVal val="ppt_w/.05"/>
                                          </p:val>
                                        </p:tav>
                                      </p:tavLst>
                                    </p:anim>
                                    <p:anim calcmode="lin" valueType="num">
                                      <p:cBhvr>
                                        <p:cTn id="97" dur="500" accel="50000">
                                          <p:stCondLst>
                                            <p:cond delay="500"/>
                                          </p:stCondLst>
                                        </p:cTn>
                                        <p:tgtEl>
                                          <p:spTgt spid="18"/>
                                        </p:tgtEl>
                                        <p:attrNameLst>
                                          <p:attrName>style.rotation</p:attrName>
                                        </p:attrNameLst>
                                      </p:cBhvr>
                                      <p:tavLst>
                                        <p:tav tm="0">
                                          <p:val>
                                            <p:fltVal val="0"/>
                                          </p:val>
                                        </p:tav>
                                        <p:tav tm="100000">
                                          <p:val>
                                            <p:fltVal val="-90"/>
                                          </p:val>
                                        </p:tav>
                                      </p:tavLst>
                                    </p:anim>
                                    <p:set>
                                      <p:cBhvr>
                                        <p:cTn id="98" dur="1" fill="hold">
                                          <p:stCondLst>
                                            <p:cond delay="999"/>
                                          </p:stCondLst>
                                        </p:cTn>
                                        <p:tgtEl>
                                          <p:spTgt spid="18"/>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25" presetClass="exit" presetSubtype="0" fill="hold" grpId="0" nodeType="clickEffect">
                                  <p:stCondLst>
                                    <p:cond delay="0"/>
                                  </p:stCondLst>
                                  <p:childTnLst>
                                    <p:animEffect transition="out" filter="fade">
                                      <p:cBhvr>
                                        <p:cTn id="102" dur="1000" accel="50000">
                                          <p:stCondLst>
                                            <p:cond delay="0"/>
                                          </p:stCondLst>
                                        </p:cTn>
                                        <p:tgtEl>
                                          <p:spTgt spid="19"/>
                                        </p:tgtEl>
                                      </p:cBhvr>
                                    </p:animEffect>
                                    <p:anim calcmode="lin" valueType="num">
                                      <p:cBhvr>
                                        <p:cTn id="103" dur="500" accel="50000">
                                          <p:stCondLst>
                                            <p:cond delay="0"/>
                                          </p:stCondLst>
                                        </p:cTn>
                                        <p:tgtEl>
                                          <p:spTgt spid="19"/>
                                        </p:tgtEl>
                                        <p:attrNameLst>
                                          <p:attrName>ppt_y</p:attrName>
                                        </p:attrNameLst>
                                      </p:cBhvr>
                                      <p:tavLst>
                                        <p:tav tm="0">
                                          <p:val>
                                            <p:strVal val="ppt_y"/>
                                          </p:val>
                                        </p:tav>
                                        <p:tav tm="100000">
                                          <p:val>
                                            <p:strVal val="ppt_y+.1"/>
                                          </p:val>
                                        </p:tav>
                                      </p:tavLst>
                                    </p:anim>
                                    <p:anim calcmode="lin" valueType="num">
                                      <p:cBhvr>
                                        <p:cTn id="104" dur="500" decel="50000">
                                          <p:stCondLst>
                                            <p:cond delay="500"/>
                                          </p:stCondLst>
                                        </p:cTn>
                                        <p:tgtEl>
                                          <p:spTgt spid="19"/>
                                        </p:tgtEl>
                                        <p:attrNameLst>
                                          <p:attrName>ppt_y</p:attrName>
                                        </p:attrNameLst>
                                      </p:cBhvr>
                                      <p:tavLst>
                                        <p:tav tm="0">
                                          <p:val>
                                            <p:strVal val="ppt_y"/>
                                          </p:val>
                                        </p:tav>
                                        <p:tav tm="100000">
                                          <p:val>
                                            <p:strVal val="ppt_y-.1"/>
                                          </p:val>
                                        </p:tav>
                                      </p:tavLst>
                                    </p:anim>
                                    <p:anim calcmode="lin" valueType="num">
                                      <p:cBhvr>
                                        <p:cTn id="105" dur="500" accel="50000">
                                          <p:stCondLst>
                                            <p:cond delay="500"/>
                                          </p:stCondLst>
                                        </p:cTn>
                                        <p:tgtEl>
                                          <p:spTgt spid="19"/>
                                        </p:tgtEl>
                                        <p:attrNameLst>
                                          <p:attrName>ppt_x</p:attrName>
                                        </p:attrNameLst>
                                      </p:cBhvr>
                                      <p:tavLst>
                                        <p:tav tm="0">
                                          <p:val>
                                            <p:strVal val="ppt_x"/>
                                          </p:val>
                                        </p:tav>
                                        <p:tav tm="100000">
                                          <p:val>
                                            <p:strVal val="ppt_x+.4"/>
                                          </p:val>
                                        </p:tav>
                                      </p:tavLst>
                                    </p:anim>
                                    <p:anim calcmode="lin" valueType="num">
                                      <p:cBhvr>
                                        <p:cTn id="106" dur="1000"/>
                                        <p:tgtEl>
                                          <p:spTgt spid="19"/>
                                        </p:tgtEl>
                                        <p:attrNameLst>
                                          <p:attrName>ppt_h</p:attrName>
                                        </p:attrNameLst>
                                      </p:cBhvr>
                                      <p:tavLst>
                                        <p:tav tm="0">
                                          <p:val>
                                            <p:strVal val="ppt_h"/>
                                          </p:val>
                                        </p:tav>
                                        <p:tav tm="100000">
                                          <p:val>
                                            <p:strVal val="ppt_h"/>
                                          </p:val>
                                        </p:tav>
                                      </p:tavLst>
                                    </p:anim>
                                    <p:anim calcmode="lin" valueType="num">
                                      <p:cBhvr>
                                        <p:cTn id="107" dur="500" accel="50000">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108" dur="500" decel="50000">
                                          <p:stCondLst>
                                            <p:cond delay="500"/>
                                          </p:stCondLst>
                                        </p:cTn>
                                        <p:tgtEl>
                                          <p:spTgt spid="19"/>
                                        </p:tgtEl>
                                        <p:attrNameLst>
                                          <p:attrName>ppt_w</p:attrName>
                                        </p:attrNameLst>
                                      </p:cBhvr>
                                      <p:tavLst>
                                        <p:tav tm="0">
                                          <p:val>
                                            <p:strVal val="ppt_w"/>
                                          </p:val>
                                        </p:tav>
                                        <p:tav tm="100000">
                                          <p:val>
                                            <p:strVal val="ppt_w/.05"/>
                                          </p:val>
                                        </p:tav>
                                      </p:tavLst>
                                    </p:anim>
                                    <p:anim calcmode="lin" valueType="num">
                                      <p:cBhvr>
                                        <p:cTn id="109" dur="500" accel="50000">
                                          <p:stCondLst>
                                            <p:cond delay="500"/>
                                          </p:stCondLst>
                                        </p:cTn>
                                        <p:tgtEl>
                                          <p:spTgt spid="19"/>
                                        </p:tgtEl>
                                        <p:attrNameLst>
                                          <p:attrName>style.rotation</p:attrName>
                                        </p:attrNameLst>
                                      </p:cBhvr>
                                      <p:tavLst>
                                        <p:tav tm="0">
                                          <p:val>
                                            <p:fltVal val="0"/>
                                          </p:val>
                                        </p:tav>
                                        <p:tav tm="100000">
                                          <p:val>
                                            <p:fltVal val="-90"/>
                                          </p:val>
                                        </p:tav>
                                      </p:tavLst>
                                    </p:anim>
                                    <p:set>
                                      <p:cBhvr>
                                        <p:cTn id="110" dur="1" fill="hold">
                                          <p:stCondLst>
                                            <p:cond delay="999"/>
                                          </p:stCondLst>
                                        </p:cTn>
                                        <p:tgtEl>
                                          <p:spTgt spid="19"/>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5" presetClass="exit" presetSubtype="0" fill="hold" grpId="0" nodeType="clickEffect">
                                  <p:stCondLst>
                                    <p:cond delay="0"/>
                                  </p:stCondLst>
                                  <p:childTnLst>
                                    <p:animEffect transition="out" filter="fade">
                                      <p:cBhvr>
                                        <p:cTn id="114" dur="1000" accel="50000">
                                          <p:stCondLst>
                                            <p:cond delay="0"/>
                                          </p:stCondLst>
                                        </p:cTn>
                                        <p:tgtEl>
                                          <p:spTgt spid="20"/>
                                        </p:tgtEl>
                                      </p:cBhvr>
                                    </p:animEffect>
                                    <p:anim calcmode="lin" valueType="num">
                                      <p:cBhvr>
                                        <p:cTn id="115" dur="500" accel="50000">
                                          <p:stCondLst>
                                            <p:cond delay="0"/>
                                          </p:stCondLst>
                                        </p:cTn>
                                        <p:tgtEl>
                                          <p:spTgt spid="20"/>
                                        </p:tgtEl>
                                        <p:attrNameLst>
                                          <p:attrName>ppt_y</p:attrName>
                                        </p:attrNameLst>
                                      </p:cBhvr>
                                      <p:tavLst>
                                        <p:tav tm="0">
                                          <p:val>
                                            <p:strVal val="ppt_y"/>
                                          </p:val>
                                        </p:tav>
                                        <p:tav tm="100000">
                                          <p:val>
                                            <p:strVal val="ppt_y+.1"/>
                                          </p:val>
                                        </p:tav>
                                      </p:tavLst>
                                    </p:anim>
                                    <p:anim calcmode="lin" valueType="num">
                                      <p:cBhvr>
                                        <p:cTn id="116" dur="500" decel="50000">
                                          <p:stCondLst>
                                            <p:cond delay="500"/>
                                          </p:stCondLst>
                                        </p:cTn>
                                        <p:tgtEl>
                                          <p:spTgt spid="20"/>
                                        </p:tgtEl>
                                        <p:attrNameLst>
                                          <p:attrName>ppt_y</p:attrName>
                                        </p:attrNameLst>
                                      </p:cBhvr>
                                      <p:tavLst>
                                        <p:tav tm="0">
                                          <p:val>
                                            <p:strVal val="ppt_y"/>
                                          </p:val>
                                        </p:tav>
                                        <p:tav tm="100000">
                                          <p:val>
                                            <p:strVal val="ppt_y-.1"/>
                                          </p:val>
                                        </p:tav>
                                      </p:tavLst>
                                    </p:anim>
                                    <p:anim calcmode="lin" valueType="num">
                                      <p:cBhvr>
                                        <p:cTn id="117" dur="500" accel="50000">
                                          <p:stCondLst>
                                            <p:cond delay="500"/>
                                          </p:stCondLst>
                                        </p:cTn>
                                        <p:tgtEl>
                                          <p:spTgt spid="20"/>
                                        </p:tgtEl>
                                        <p:attrNameLst>
                                          <p:attrName>ppt_x</p:attrName>
                                        </p:attrNameLst>
                                      </p:cBhvr>
                                      <p:tavLst>
                                        <p:tav tm="0">
                                          <p:val>
                                            <p:strVal val="ppt_x"/>
                                          </p:val>
                                        </p:tav>
                                        <p:tav tm="100000">
                                          <p:val>
                                            <p:strVal val="ppt_x+.4"/>
                                          </p:val>
                                        </p:tav>
                                      </p:tavLst>
                                    </p:anim>
                                    <p:anim calcmode="lin" valueType="num">
                                      <p:cBhvr>
                                        <p:cTn id="118" dur="1000"/>
                                        <p:tgtEl>
                                          <p:spTgt spid="20"/>
                                        </p:tgtEl>
                                        <p:attrNameLst>
                                          <p:attrName>ppt_h</p:attrName>
                                        </p:attrNameLst>
                                      </p:cBhvr>
                                      <p:tavLst>
                                        <p:tav tm="0">
                                          <p:val>
                                            <p:strVal val="ppt_h"/>
                                          </p:val>
                                        </p:tav>
                                        <p:tav tm="100000">
                                          <p:val>
                                            <p:strVal val="ppt_h"/>
                                          </p:val>
                                        </p:tav>
                                      </p:tavLst>
                                    </p:anim>
                                    <p:anim calcmode="lin" valueType="num">
                                      <p:cBhvr>
                                        <p:cTn id="119" dur="500" accel="50000">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120" dur="500" decel="50000">
                                          <p:stCondLst>
                                            <p:cond delay="500"/>
                                          </p:stCondLst>
                                        </p:cTn>
                                        <p:tgtEl>
                                          <p:spTgt spid="20"/>
                                        </p:tgtEl>
                                        <p:attrNameLst>
                                          <p:attrName>ppt_w</p:attrName>
                                        </p:attrNameLst>
                                      </p:cBhvr>
                                      <p:tavLst>
                                        <p:tav tm="0">
                                          <p:val>
                                            <p:strVal val="ppt_w"/>
                                          </p:val>
                                        </p:tav>
                                        <p:tav tm="100000">
                                          <p:val>
                                            <p:strVal val="ppt_w/.05"/>
                                          </p:val>
                                        </p:tav>
                                      </p:tavLst>
                                    </p:anim>
                                    <p:anim calcmode="lin" valueType="num">
                                      <p:cBhvr>
                                        <p:cTn id="121" dur="500" accel="50000">
                                          <p:stCondLst>
                                            <p:cond delay="500"/>
                                          </p:stCondLst>
                                        </p:cTn>
                                        <p:tgtEl>
                                          <p:spTgt spid="20"/>
                                        </p:tgtEl>
                                        <p:attrNameLst>
                                          <p:attrName>style.rotation</p:attrName>
                                        </p:attrNameLst>
                                      </p:cBhvr>
                                      <p:tavLst>
                                        <p:tav tm="0">
                                          <p:val>
                                            <p:fltVal val="0"/>
                                          </p:val>
                                        </p:tav>
                                        <p:tav tm="100000">
                                          <p:val>
                                            <p:fltVal val="-90"/>
                                          </p:val>
                                        </p:tav>
                                      </p:tavLst>
                                    </p:anim>
                                    <p:set>
                                      <p:cBhvr>
                                        <p:cTn id="122" dur="1" fill="hold">
                                          <p:stCondLst>
                                            <p:cond delay="999"/>
                                          </p:stCondLst>
                                        </p:cTn>
                                        <p:tgtEl>
                                          <p:spTgt spid="20"/>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5" presetClass="exit" presetSubtype="0" fill="hold" grpId="0" nodeType="clickEffect">
                                  <p:stCondLst>
                                    <p:cond delay="0"/>
                                  </p:stCondLst>
                                  <p:childTnLst>
                                    <p:animEffect transition="out" filter="fade">
                                      <p:cBhvr>
                                        <p:cTn id="126" dur="1000" accel="50000">
                                          <p:stCondLst>
                                            <p:cond delay="0"/>
                                          </p:stCondLst>
                                        </p:cTn>
                                        <p:tgtEl>
                                          <p:spTgt spid="21"/>
                                        </p:tgtEl>
                                      </p:cBhvr>
                                    </p:animEffect>
                                    <p:anim calcmode="lin" valueType="num">
                                      <p:cBhvr>
                                        <p:cTn id="127" dur="500" accel="50000">
                                          <p:stCondLst>
                                            <p:cond delay="0"/>
                                          </p:stCondLst>
                                        </p:cTn>
                                        <p:tgtEl>
                                          <p:spTgt spid="21"/>
                                        </p:tgtEl>
                                        <p:attrNameLst>
                                          <p:attrName>ppt_y</p:attrName>
                                        </p:attrNameLst>
                                      </p:cBhvr>
                                      <p:tavLst>
                                        <p:tav tm="0">
                                          <p:val>
                                            <p:strVal val="ppt_y"/>
                                          </p:val>
                                        </p:tav>
                                        <p:tav tm="100000">
                                          <p:val>
                                            <p:strVal val="ppt_y+.1"/>
                                          </p:val>
                                        </p:tav>
                                      </p:tavLst>
                                    </p:anim>
                                    <p:anim calcmode="lin" valueType="num">
                                      <p:cBhvr>
                                        <p:cTn id="128" dur="500" decel="50000">
                                          <p:stCondLst>
                                            <p:cond delay="500"/>
                                          </p:stCondLst>
                                        </p:cTn>
                                        <p:tgtEl>
                                          <p:spTgt spid="21"/>
                                        </p:tgtEl>
                                        <p:attrNameLst>
                                          <p:attrName>ppt_y</p:attrName>
                                        </p:attrNameLst>
                                      </p:cBhvr>
                                      <p:tavLst>
                                        <p:tav tm="0">
                                          <p:val>
                                            <p:strVal val="ppt_y"/>
                                          </p:val>
                                        </p:tav>
                                        <p:tav tm="100000">
                                          <p:val>
                                            <p:strVal val="ppt_y-.1"/>
                                          </p:val>
                                        </p:tav>
                                      </p:tavLst>
                                    </p:anim>
                                    <p:anim calcmode="lin" valueType="num">
                                      <p:cBhvr>
                                        <p:cTn id="129" dur="500" accel="50000">
                                          <p:stCondLst>
                                            <p:cond delay="500"/>
                                          </p:stCondLst>
                                        </p:cTn>
                                        <p:tgtEl>
                                          <p:spTgt spid="21"/>
                                        </p:tgtEl>
                                        <p:attrNameLst>
                                          <p:attrName>ppt_x</p:attrName>
                                        </p:attrNameLst>
                                      </p:cBhvr>
                                      <p:tavLst>
                                        <p:tav tm="0">
                                          <p:val>
                                            <p:strVal val="ppt_x"/>
                                          </p:val>
                                        </p:tav>
                                        <p:tav tm="100000">
                                          <p:val>
                                            <p:strVal val="ppt_x+.4"/>
                                          </p:val>
                                        </p:tav>
                                      </p:tavLst>
                                    </p:anim>
                                    <p:anim calcmode="lin" valueType="num">
                                      <p:cBhvr>
                                        <p:cTn id="130" dur="1000"/>
                                        <p:tgtEl>
                                          <p:spTgt spid="21"/>
                                        </p:tgtEl>
                                        <p:attrNameLst>
                                          <p:attrName>ppt_h</p:attrName>
                                        </p:attrNameLst>
                                      </p:cBhvr>
                                      <p:tavLst>
                                        <p:tav tm="0">
                                          <p:val>
                                            <p:strVal val="ppt_h"/>
                                          </p:val>
                                        </p:tav>
                                        <p:tav tm="100000">
                                          <p:val>
                                            <p:strVal val="ppt_h"/>
                                          </p:val>
                                        </p:tav>
                                      </p:tavLst>
                                    </p:anim>
                                    <p:anim calcmode="lin" valueType="num">
                                      <p:cBhvr>
                                        <p:cTn id="131" dur="500" accel="50000">
                                          <p:stCondLst>
                                            <p:cond delay="0"/>
                                          </p:stCondLst>
                                        </p:cTn>
                                        <p:tgtEl>
                                          <p:spTgt spid="21"/>
                                        </p:tgtEl>
                                        <p:attrNameLst>
                                          <p:attrName>ppt_w</p:attrName>
                                        </p:attrNameLst>
                                      </p:cBhvr>
                                      <p:tavLst>
                                        <p:tav tm="0">
                                          <p:val>
                                            <p:strVal val="ppt_w"/>
                                          </p:val>
                                        </p:tav>
                                        <p:tav tm="100000">
                                          <p:val>
                                            <p:strVal val="ppt_w*.05"/>
                                          </p:val>
                                        </p:tav>
                                      </p:tavLst>
                                    </p:anim>
                                    <p:anim calcmode="lin" valueType="num">
                                      <p:cBhvr>
                                        <p:cTn id="132" dur="500" decel="50000">
                                          <p:stCondLst>
                                            <p:cond delay="500"/>
                                          </p:stCondLst>
                                        </p:cTn>
                                        <p:tgtEl>
                                          <p:spTgt spid="21"/>
                                        </p:tgtEl>
                                        <p:attrNameLst>
                                          <p:attrName>ppt_w</p:attrName>
                                        </p:attrNameLst>
                                      </p:cBhvr>
                                      <p:tavLst>
                                        <p:tav tm="0">
                                          <p:val>
                                            <p:strVal val="ppt_w"/>
                                          </p:val>
                                        </p:tav>
                                        <p:tav tm="100000">
                                          <p:val>
                                            <p:strVal val="ppt_w/.05"/>
                                          </p:val>
                                        </p:tav>
                                      </p:tavLst>
                                    </p:anim>
                                    <p:anim calcmode="lin" valueType="num">
                                      <p:cBhvr>
                                        <p:cTn id="133" dur="500" accel="50000">
                                          <p:stCondLst>
                                            <p:cond delay="500"/>
                                          </p:stCondLst>
                                        </p:cTn>
                                        <p:tgtEl>
                                          <p:spTgt spid="21"/>
                                        </p:tgtEl>
                                        <p:attrNameLst>
                                          <p:attrName>style.rotation</p:attrName>
                                        </p:attrNameLst>
                                      </p:cBhvr>
                                      <p:tavLst>
                                        <p:tav tm="0">
                                          <p:val>
                                            <p:fltVal val="0"/>
                                          </p:val>
                                        </p:tav>
                                        <p:tav tm="100000">
                                          <p:val>
                                            <p:fltVal val="-90"/>
                                          </p:val>
                                        </p:tav>
                                      </p:tavLst>
                                    </p:anim>
                                    <p:set>
                                      <p:cBhvr>
                                        <p:cTn id="134" dur="1" fill="hold">
                                          <p:stCondLst>
                                            <p:cond delay="999"/>
                                          </p:stCondLst>
                                        </p:cTn>
                                        <p:tgtEl>
                                          <p:spTgt spid="21"/>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25" presetClass="exit" presetSubtype="0" fill="hold" grpId="0" nodeType="clickEffect">
                                  <p:stCondLst>
                                    <p:cond delay="0"/>
                                  </p:stCondLst>
                                  <p:childTnLst>
                                    <p:animEffect transition="out" filter="fade">
                                      <p:cBhvr>
                                        <p:cTn id="138" dur="1000" accel="50000">
                                          <p:stCondLst>
                                            <p:cond delay="0"/>
                                          </p:stCondLst>
                                        </p:cTn>
                                        <p:tgtEl>
                                          <p:spTgt spid="22"/>
                                        </p:tgtEl>
                                      </p:cBhvr>
                                    </p:animEffect>
                                    <p:anim calcmode="lin" valueType="num">
                                      <p:cBhvr>
                                        <p:cTn id="139" dur="500" accel="50000">
                                          <p:stCondLst>
                                            <p:cond delay="0"/>
                                          </p:stCondLst>
                                        </p:cTn>
                                        <p:tgtEl>
                                          <p:spTgt spid="22"/>
                                        </p:tgtEl>
                                        <p:attrNameLst>
                                          <p:attrName>ppt_y</p:attrName>
                                        </p:attrNameLst>
                                      </p:cBhvr>
                                      <p:tavLst>
                                        <p:tav tm="0">
                                          <p:val>
                                            <p:strVal val="ppt_y"/>
                                          </p:val>
                                        </p:tav>
                                        <p:tav tm="100000">
                                          <p:val>
                                            <p:strVal val="ppt_y+.1"/>
                                          </p:val>
                                        </p:tav>
                                      </p:tavLst>
                                    </p:anim>
                                    <p:anim calcmode="lin" valueType="num">
                                      <p:cBhvr>
                                        <p:cTn id="140" dur="500" decel="50000">
                                          <p:stCondLst>
                                            <p:cond delay="500"/>
                                          </p:stCondLst>
                                        </p:cTn>
                                        <p:tgtEl>
                                          <p:spTgt spid="22"/>
                                        </p:tgtEl>
                                        <p:attrNameLst>
                                          <p:attrName>ppt_y</p:attrName>
                                        </p:attrNameLst>
                                      </p:cBhvr>
                                      <p:tavLst>
                                        <p:tav tm="0">
                                          <p:val>
                                            <p:strVal val="ppt_y"/>
                                          </p:val>
                                        </p:tav>
                                        <p:tav tm="100000">
                                          <p:val>
                                            <p:strVal val="ppt_y-.1"/>
                                          </p:val>
                                        </p:tav>
                                      </p:tavLst>
                                    </p:anim>
                                    <p:anim calcmode="lin" valueType="num">
                                      <p:cBhvr>
                                        <p:cTn id="141" dur="500" accel="50000">
                                          <p:stCondLst>
                                            <p:cond delay="500"/>
                                          </p:stCondLst>
                                        </p:cTn>
                                        <p:tgtEl>
                                          <p:spTgt spid="22"/>
                                        </p:tgtEl>
                                        <p:attrNameLst>
                                          <p:attrName>ppt_x</p:attrName>
                                        </p:attrNameLst>
                                      </p:cBhvr>
                                      <p:tavLst>
                                        <p:tav tm="0">
                                          <p:val>
                                            <p:strVal val="ppt_x"/>
                                          </p:val>
                                        </p:tav>
                                        <p:tav tm="100000">
                                          <p:val>
                                            <p:strVal val="ppt_x+.4"/>
                                          </p:val>
                                        </p:tav>
                                      </p:tavLst>
                                    </p:anim>
                                    <p:anim calcmode="lin" valueType="num">
                                      <p:cBhvr>
                                        <p:cTn id="142" dur="1000"/>
                                        <p:tgtEl>
                                          <p:spTgt spid="22"/>
                                        </p:tgtEl>
                                        <p:attrNameLst>
                                          <p:attrName>ppt_h</p:attrName>
                                        </p:attrNameLst>
                                      </p:cBhvr>
                                      <p:tavLst>
                                        <p:tav tm="0">
                                          <p:val>
                                            <p:strVal val="ppt_h"/>
                                          </p:val>
                                        </p:tav>
                                        <p:tav tm="100000">
                                          <p:val>
                                            <p:strVal val="ppt_h"/>
                                          </p:val>
                                        </p:tav>
                                      </p:tavLst>
                                    </p:anim>
                                    <p:anim calcmode="lin" valueType="num">
                                      <p:cBhvr>
                                        <p:cTn id="143" dur="500" accel="50000">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144" dur="500" decel="50000">
                                          <p:stCondLst>
                                            <p:cond delay="500"/>
                                          </p:stCondLst>
                                        </p:cTn>
                                        <p:tgtEl>
                                          <p:spTgt spid="22"/>
                                        </p:tgtEl>
                                        <p:attrNameLst>
                                          <p:attrName>ppt_w</p:attrName>
                                        </p:attrNameLst>
                                      </p:cBhvr>
                                      <p:tavLst>
                                        <p:tav tm="0">
                                          <p:val>
                                            <p:strVal val="ppt_w"/>
                                          </p:val>
                                        </p:tav>
                                        <p:tav tm="100000">
                                          <p:val>
                                            <p:strVal val="ppt_w/.05"/>
                                          </p:val>
                                        </p:tav>
                                      </p:tavLst>
                                    </p:anim>
                                    <p:anim calcmode="lin" valueType="num">
                                      <p:cBhvr>
                                        <p:cTn id="145" dur="500" accel="50000">
                                          <p:stCondLst>
                                            <p:cond delay="500"/>
                                          </p:stCondLst>
                                        </p:cTn>
                                        <p:tgtEl>
                                          <p:spTgt spid="22"/>
                                        </p:tgtEl>
                                        <p:attrNameLst>
                                          <p:attrName>style.rotation</p:attrName>
                                        </p:attrNameLst>
                                      </p:cBhvr>
                                      <p:tavLst>
                                        <p:tav tm="0">
                                          <p:val>
                                            <p:fltVal val="0"/>
                                          </p:val>
                                        </p:tav>
                                        <p:tav tm="100000">
                                          <p:val>
                                            <p:fltVal val="-90"/>
                                          </p:val>
                                        </p:tav>
                                      </p:tavLst>
                                    </p:anim>
                                    <p:set>
                                      <p:cBhvr>
                                        <p:cTn id="146" dur="1" fill="hold">
                                          <p:stCondLst>
                                            <p:cond delay="999"/>
                                          </p:stCondLst>
                                        </p:cTn>
                                        <p:tgtEl>
                                          <p:spTgt spid="2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25" presetClass="exit" presetSubtype="0" fill="hold" grpId="0" nodeType="clickEffect">
                                  <p:stCondLst>
                                    <p:cond delay="0"/>
                                  </p:stCondLst>
                                  <p:childTnLst>
                                    <p:animEffect transition="out" filter="fade">
                                      <p:cBhvr>
                                        <p:cTn id="150" dur="1000" accel="50000">
                                          <p:stCondLst>
                                            <p:cond delay="0"/>
                                          </p:stCondLst>
                                        </p:cTn>
                                        <p:tgtEl>
                                          <p:spTgt spid="23"/>
                                        </p:tgtEl>
                                      </p:cBhvr>
                                    </p:animEffect>
                                    <p:anim calcmode="lin" valueType="num">
                                      <p:cBhvr>
                                        <p:cTn id="151" dur="500" accel="50000">
                                          <p:stCondLst>
                                            <p:cond delay="0"/>
                                          </p:stCondLst>
                                        </p:cTn>
                                        <p:tgtEl>
                                          <p:spTgt spid="23"/>
                                        </p:tgtEl>
                                        <p:attrNameLst>
                                          <p:attrName>ppt_y</p:attrName>
                                        </p:attrNameLst>
                                      </p:cBhvr>
                                      <p:tavLst>
                                        <p:tav tm="0">
                                          <p:val>
                                            <p:strVal val="ppt_y"/>
                                          </p:val>
                                        </p:tav>
                                        <p:tav tm="100000">
                                          <p:val>
                                            <p:strVal val="ppt_y+.1"/>
                                          </p:val>
                                        </p:tav>
                                      </p:tavLst>
                                    </p:anim>
                                    <p:anim calcmode="lin" valueType="num">
                                      <p:cBhvr>
                                        <p:cTn id="152" dur="500" decel="50000">
                                          <p:stCondLst>
                                            <p:cond delay="500"/>
                                          </p:stCondLst>
                                        </p:cTn>
                                        <p:tgtEl>
                                          <p:spTgt spid="23"/>
                                        </p:tgtEl>
                                        <p:attrNameLst>
                                          <p:attrName>ppt_y</p:attrName>
                                        </p:attrNameLst>
                                      </p:cBhvr>
                                      <p:tavLst>
                                        <p:tav tm="0">
                                          <p:val>
                                            <p:strVal val="ppt_y"/>
                                          </p:val>
                                        </p:tav>
                                        <p:tav tm="100000">
                                          <p:val>
                                            <p:strVal val="ppt_y-.1"/>
                                          </p:val>
                                        </p:tav>
                                      </p:tavLst>
                                    </p:anim>
                                    <p:anim calcmode="lin" valueType="num">
                                      <p:cBhvr>
                                        <p:cTn id="153" dur="500" accel="50000">
                                          <p:stCondLst>
                                            <p:cond delay="500"/>
                                          </p:stCondLst>
                                        </p:cTn>
                                        <p:tgtEl>
                                          <p:spTgt spid="23"/>
                                        </p:tgtEl>
                                        <p:attrNameLst>
                                          <p:attrName>ppt_x</p:attrName>
                                        </p:attrNameLst>
                                      </p:cBhvr>
                                      <p:tavLst>
                                        <p:tav tm="0">
                                          <p:val>
                                            <p:strVal val="ppt_x"/>
                                          </p:val>
                                        </p:tav>
                                        <p:tav tm="100000">
                                          <p:val>
                                            <p:strVal val="ppt_x+.4"/>
                                          </p:val>
                                        </p:tav>
                                      </p:tavLst>
                                    </p:anim>
                                    <p:anim calcmode="lin" valueType="num">
                                      <p:cBhvr>
                                        <p:cTn id="154" dur="1000"/>
                                        <p:tgtEl>
                                          <p:spTgt spid="23"/>
                                        </p:tgtEl>
                                        <p:attrNameLst>
                                          <p:attrName>ppt_h</p:attrName>
                                        </p:attrNameLst>
                                      </p:cBhvr>
                                      <p:tavLst>
                                        <p:tav tm="0">
                                          <p:val>
                                            <p:strVal val="ppt_h"/>
                                          </p:val>
                                        </p:tav>
                                        <p:tav tm="100000">
                                          <p:val>
                                            <p:strVal val="ppt_h"/>
                                          </p:val>
                                        </p:tav>
                                      </p:tavLst>
                                    </p:anim>
                                    <p:anim calcmode="lin" valueType="num">
                                      <p:cBhvr>
                                        <p:cTn id="155" dur="500" accel="50000">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56" dur="500" decel="50000">
                                          <p:stCondLst>
                                            <p:cond delay="500"/>
                                          </p:stCondLst>
                                        </p:cTn>
                                        <p:tgtEl>
                                          <p:spTgt spid="23"/>
                                        </p:tgtEl>
                                        <p:attrNameLst>
                                          <p:attrName>ppt_w</p:attrName>
                                        </p:attrNameLst>
                                      </p:cBhvr>
                                      <p:tavLst>
                                        <p:tav tm="0">
                                          <p:val>
                                            <p:strVal val="ppt_w"/>
                                          </p:val>
                                        </p:tav>
                                        <p:tav tm="100000">
                                          <p:val>
                                            <p:strVal val="ppt_w/.05"/>
                                          </p:val>
                                        </p:tav>
                                      </p:tavLst>
                                    </p:anim>
                                    <p:anim calcmode="lin" valueType="num">
                                      <p:cBhvr>
                                        <p:cTn id="157" dur="500" accel="50000">
                                          <p:stCondLst>
                                            <p:cond delay="500"/>
                                          </p:stCondLst>
                                        </p:cTn>
                                        <p:tgtEl>
                                          <p:spTgt spid="23"/>
                                        </p:tgtEl>
                                        <p:attrNameLst>
                                          <p:attrName>style.rotation</p:attrName>
                                        </p:attrNameLst>
                                      </p:cBhvr>
                                      <p:tavLst>
                                        <p:tav tm="0">
                                          <p:val>
                                            <p:fltVal val="0"/>
                                          </p:val>
                                        </p:tav>
                                        <p:tav tm="100000">
                                          <p:val>
                                            <p:fltVal val="-90"/>
                                          </p:val>
                                        </p:tav>
                                      </p:tavLst>
                                    </p:anim>
                                    <p:set>
                                      <p:cBhvr>
                                        <p:cTn id="158" dur="1" fill="hold">
                                          <p:stCondLst>
                                            <p:cond delay="999"/>
                                          </p:stCondLst>
                                        </p:cTn>
                                        <p:tgtEl>
                                          <p:spTgt spid="23"/>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25" presetClass="exit" presetSubtype="0" fill="hold" grpId="0" nodeType="clickEffect">
                                  <p:stCondLst>
                                    <p:cond delay="0"/>
                                  </p:stCondLst>
                                  <p:childTnLst>
                                    <p:animEffect transition="out" filter="fade">
                                      <p:cBhvr>
                                        <p:cTn id="162" dur="1000" accel="50000">
                                          <p:stCondLst>
                                            <p:cond delay="0"/>
                                          </p:stCondLst>
                                        </p:cTn>
                                        <p:tgtEl>
                                          <p:spTgt spid="24"/>
                                        </p:tgtEl>
                                      </p:cBhvr>
                                    </p:animEffect>
                                    <p:anim calcmode="lin" valueType="num">
                                      <p:cBhvr>
                                        <p:cTn id="163" dur="500" accel="50000">
                                          <p:stCondLst>
                                            <p:cond delay="0"/>
                                          </p:stCondLst>
                                        </p:cTn>
                                        <p:tgtEl>
                                          <p:spTgt spid="24"/>
                                        </p:tgtEl>
                                        <p:attrNameLst>
                                          <p:attrName>ppt_y</p:attrName>
                                        </p:attrNameLst>
                                      </p:cBhvr>
                                      <p:tavLst>
                                        <p:tav tm="0">
                                          <p:val>
                                            <p:strVal val="ppt_y"/>
                                          </p:val>
                                        </p:tav>
                                        <p:tav tm="100000">
                                          <p:val>
                                            <p:strVal val="ppt_y+.1"/>
                                          </p:val>
                                        </p:tav>
                                      </p:tavLst>
                                    </p:anim>
                                    <p:anim calcmode="lin" valueType="num">
                                      <p:cBhvr>
                                        <p:cTn id="164" dur="500" decel="50000">
                                          <p:stCondLst>
                                            <p:cond delay="500"/>
                                          </p:stCondLst>
                                        </p:cTn>
                                        <p:tgtEl>
                                          <p:spTgt spid="24"/>
                                        </p:tgtEl>
                                        <p:attrNameLst>
                                          <p:attrName>ppt_y</p:attrName>
                                        </p:attrNameLst>
                                      </p:cBhvr>
                                      <p:tavLst>
                                        <p:tav tm="0">
                                          <p:val>
                                            <p:strVal val="ppt_y"/>
                                          </p:val>
                                        </p:tav>
                                        <p:tav tm="100000">
                                          <p:val>
                                            <p:strVal val="ppt_y-.1"/>
                                          </p:val>
                                        </p:tav>
                                      </p:tavLst>
                                    </p:anim>
                                    <p:anim calcmode="lin" valueType="num">
                                      <p:cBhvr>
                                        <p:cTn id="165" dur="500" accel="50000">
                                          <p:stCondLst>
                                            <p:cond delay="500"/>
                                          </p:stCondLst>
                                        </p:cTn>
                                        <p:tgtEl>
                                          <p:spTgt spid="24"/>
                                        </p:tgtEl>
                                        <p:attrNameLst>
                                          <p:attrName>ppt_x</p:attrName>
                                        </p:attrNameLst>
                                      </p:cBhvr>
                                      <p:tavLst>
                                        <p:tav tm="0">
                                          <p:val>
                                            <p:strVal val="ppt_x"/>
                                          </p:val>
                                        </p:tav>
                                        <p:tav tm="100000">
                                          <p:val>
                                            <p:strVal val="ppt_x+.4"/>
                                          </p:val>
                                        </p:tav>
                                      </p:tavLst>
                                    </p:anim>
                                    <p:anim calcmode="lin" valueType="num">
                                      <p:cBhvr>
                                        <p:cTn id="166" dur="1000"/>
                                        <p:tgtEl>
                                          <p:spTgt spid="24"/>
                                        </p:tgtEl>
                                        <p:attrNameLst>
                                          <p:attrName>ppt_h</p:attrName>
                                        </p:attrNameLst>
                                      </p:cBhvr>
                                      <p:tavLst>
                                        <p:tav tm="0">
                                          <p:val>
                                            <p:strVal val="ppt_h"/>
                                          </p:val>
                                        </p:tav>
                                        <p:tav tm="100000">
                                          <p:val>
                                            <p:strVal val="ppt_h"/>
                                          </p:val>
                                        </p:tav>
                                      </p:tavLst>
                                    </p:anim>
                                    <p:anim calcmode="lin" valueType="num">
                                      <p:cBhvr>
                                        <p:cTn id="167" dur="500" accel="50000">
                                          <p:stCondLst>
                                            <p:cond delay="0"/>
                                          </p:stCondLst>
                                        </p:cTn>
                                        <p:tgtEl>
                                          <p:spTgt spid="24"/>
                                        </p:tgtEl>
                                        <p:attrNameLst>
                                          <p:attrName>ppt_w</p:attrName>
                                        </p:attrNameLst>
                                      </p:cBhvr>
                                      <p:tavLst>
                                        <p:tav tm="0">
                                          <p:val>
                                            <p:strVal val="ppt_w"/>
                                          </p:val>
                                        </p:tav>
                                        <p:tav tm="100000">
                                          <p:val>
                                            <p:strVal val="ppt_w*.05"/>
                                          </p:val>
                                        </p:tav>
                                      </p:tavLst>
                                    </p:anim>
                                    <p:anim calcmode="lin" valueType="num">
                                      <p:cBhvr>
                                        <p:cTn id="168" dur="500" decel="50000">
                                          <p:stCondLst>
                                            <p:cond delay="500"/>
                                          </p:stCondLst>
                                        </p:cTn>
                                        <p:tgtEl>
                                          <p:spTgt spid="24"/>
                                        </p:tgtEl>
                                        <p:attrNameLst>
                                          <p:attrName>ppt_w</p:attrName>
                                        </p:attrNameLst>
                                      </p:cBhvr>
                                      <p:tavLst>
                                        <p:tav tm="0">
                                          <p:val>
                                            <p:strVal val="ppt_w"/>
                                          </p:val>
                                        </p:tav>
                                        <p:tav tm="100000">
                                          <p:val>
                                            <p:strVal val="ppt_w/.05"/>
                                          </p:val>
                                        </p:tav>
                                      </p:tavLst>
                                    </p:anim>
                                    <p:anim calcmode="lin" valueType="num">
                                      <p:cBhvr>
                                        <p:cTn id="169" dur="500" accel="50000">
                                          <p:stCondLst>
                                            <p:cond delay="500"/>
                                          </p:stCondLst>
                                        </p:cTn>
                                        <p:tgtEl>
                                          <p:spTgt spid="24"/>
                                        </p:tgtEl>
                                        <p:attrNameLst>
                                          <p:attrName>style.rotation</p:attrName>
                                        </p:attrNameLst>
                                      </p:cBhvr>
                                      <p:tavLst>
                                        <p:tav tm="0">
                                          <p:val>
                                            <p:fltVal val="0"/>
                                          </p:val>
                                        </p:tav>
                                        <p:tav tm="100000">
                                          <p:val>
                                            <p:fltVal val="-90"/>
                                          </p:val>
                                        </p:tav>
                                      </p:tavLst>
                                    </p:anim>
                                    <p:set>
                                      <p:cBhvr>
                                        <p:cTn id="170" dur="1" fill="hold">
                                          <p:stCondLst>
                                            <p:cond delay="999"/>
                                          </p:stCondLst>
                                        </p:cTn>
                                        <p:tgtEl>
                                          <p:spTgt spid="24"/>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25" presetClass="exit" presetSubtype="0" fill="hold" grpId="0" nodeType="clickEffect">
                                  <p:stCondLst>
                                    <p:cond delay="0"/>
                                  </p:stCondLst>
                                  <p:childTnLst>
                                    <p:animEffect transition="out" filter="fade">
                                      <p:cBhvr>
                                        <p:cTn id="174" dur="1000" accel="50000">
                                          <p:stCondLst>
                                            <p:cond delay="0"/>
                                          </p:stCondLst>
                                        </p:cTn>
                                        <p:tgtEl>
                                          <p:spTgt spid="25"/>
                                        </p:tgtEl>
                                      </p:cBhvr>
                                    </p:animEffect>
                                    <p:anim calcmode="lin" valueType="num">
                                      <p:cBhvr>
                                        <p:cTn id="175" dur="500" accel="50000">
                                          <p:stCondLst>
                                            <p:cond delay="0"/>
                                          </p:stCondLst>
                                        </p:cTn>
                                        <p:tgtEl>
                                          <p:spTgt spid="25"/>
                                        </p:tgtEl>
                                        <p:attrNameLst>
                                          <p:attrName>ppt_y</p:attrName>
                                        </p:attrNameLst>
                                      </p:cBhvr>
                                      <p:tavLst>
                                        <p:tav tm="0">
                                          <p:val>
                                            <p:strVal val="ppt_y"/>
                                          </p:val>
                                        </p:tav>
                                        <p:tav tm="100000">
                                          <p:val>
                                            <p:strVal val="ppt_y+.1"/>
                                          </p:val>
                                        </p:tav>
                                      </p:tavLst>
                                    </p:anim>
                                    <p:anim calcmode="lin" valueType="num">
                                      <p:cBhvr>
                                        <p:cTn id="176" dur="500" decel="50000">
                                          <p:stCondLst>
                                            <p:cond delay="500"/>
                                          </p:stCondLst>
                                        </p:cTn>
                                        <p:tgtEl>
                                          <p:spTgt spid="25"/>
                                        </p:tgtEl>
                                        <p:attrNameLst>
                                          <p:attrName>ppt_y</p:attrName>
                                        </p:attrNameLst>
                                      </p:cBhvr>
                                      <p:tavLst>
                                        <p:tav tm="0">
                                          <p:val>
                                            <p:strVal val="ppt_y"/>
                                          </p:val>
                                        </p:tav>
                                        <p:tav tm="100000">
                                          <p:val>
                                            <p:strVal val="ppt_y-.1"/>
                                          </p:val>
                                        </p:tav>
                                      </p:tavLst>
                                    </p:anim>
                                    <p:anim calcmode="lin" valueType="num">
                                      <p:cBhvr>
                                        <p:cTn id="177" dur="500" accel="50000">
                                          <p:stCondLst>
                                            <p:cond delay="500"/>
                                          </p:stCondLst>
                                        </p:cTn>
                                        <p:tgtEl>
                                          <p:spTgt spid="25"/>
                                        </p:tgtEl>
                                        <p:attrNameLst>
                                          <p:attrName>ppt_x</p:attrName>
                                        </p:attrNameLst>
                                      </p:cBhvr>
                                      <p:tavLst>
                                        <p:tav tm="0">
                                          <p:val>
                                            <p:strVal val="ppt_x"/>
                                          </p:val>
                                        </p:tav>
                                        <p:tav tm="100000">
                                          <p:val>
                                            <p:strVal val="ppt_x+.4"/>
                                          </p:val>
                                        </p:tav>
                                      </p:tavLst>
                                    </p:anim>
                                    <p:anim calcmode="lin" valueType="num">
                                      <p:cBhvr>
                                        <p:cTn id="178" dur="1000"/>
                                        <p:tgtEl>
                                          <p:spTgt spid="25"/>
                                        </p:tgtEl>
                                        <p:attrNameLst>
                                          <p:attrName>ppt_h</p:attrName>
                                        </p:attrNameLst>
                                      </p:cBhvr>
                                      <p:tavLst>
                                        <p:tav tm="0">
                                          <p:val>
                                            <p:strVal val="ppt_h"/>
                                          </p:val>
                                        </p:tav>
                                        <p:tav tm="100000">
                                          <p:val>
                                            <p:strVal val="ppt_h"/>
                                          </p:val>
                                        </p:tav>
                                      </p:tavLst>
                                    </p:anim>
                                    <p:anim calcmode="lin" valueType="num">
                                      <p:cBhvr>
                                        <p:cTn id="179" dur="500" accel="50000">
                                          <p:stCondLst>
                                            <p:cond delay="0"/>
                                          </p:stCondLst>
                                        </p:cTn>
                                        <p:tgtEl>
                                          <p:spTgt spid="25"/>
                                        </p:tgtEl>
                                        <p:attrNameLst>
                                          <p:attrName>ppt_w</p:attrName>
                                        </p:attrNameLst>
                                      </p:cBhvr>
                                      <p:tavLst>
                                        <p:tav tm="0">
                                          <p:val>
                                            <p:strVal val="ppt_w"/>
                                          </p:val>
                                        </p:tav>
                                        <p:tav tm="100000">
                                          <p:val>
                                            <p:strVal val="ppt_w*.05"/>
                                          </p:val>
                                        </p:tav>
                                      </p:tavLst>
                                    </p:anim>
                                    <p:anim calcmode="lin" valueType="num">
                                      <p:cBhvr>
                                        <p:cTn id="180" dur="500" decel="50000">
                                          <p:stCondLst>
                                            <p:cond delay="500"/>
                                          </p:stCondLst>
                                        </p:cTn>
                                        <p:tgtEl>
                                          <p:spTgt spid="25"/>
                                        </p:tgtEl>
                                        <p:attrNameLst>
                                          <p:attrName>ppt_w</p:attrName>
                                        </p:attrNameLst>
                                      </p:cBhvr>
                                      <p:tavLst>
                                        <p:tav tm="0">
                                          <p:val>
                                            <p:strVal val="ppt_w"/>
                                          </p:val>
                                        </p:tav>
                                        <p:tav tm="100000">
                                          <p:val>
                                            <p:strVal val="ppt_w/.05"/>
                                          </p:val>
                                        </p:tav>
                                      </p:tavLst>
                                    </p:anim>
                                    <p:anim calcmode="lin" valueType="num">
                                      <p:cBhvr>
                                        <p:cTn id="181" dur="500" accel="50000">
                                          <p:stCondLst>
                                            <p:cond delay="500"/>
                                          </p:stCondLst>
                                        </p:cTn>
                                        <p:tgtEl>
                                          <p:spTgt spid="25"/>
                                        </p:tgtEl>
                                        <p:attrNameLst>
                                          <p:attrName>style.rotation</p:attrName>
                                        </p:attrNameLst>
                                      </p:cBhvr>
                                      <p:tavLst>
                                        <p:tav tm="0">
                                          <p:val>
                                            <p:fltVal val="0"/>
                                          </p:val>
                                        </p:tav>
                                        <p:tav tm="100000">
                                          <p:val>
                                            <p:fltVal val="-90"/>
                                          </p:val>
                                        </p:tav>
                                      </p:tavLst>
                                    </p:anim>
                                    <p:set>
                                      <p:cBhvr>
                                        <p:cTn id="182" dur="1" fill="hold">
                                          <p:stCondLst>
                                            <p:cond delay="999"/>
                                          </p:stCondLst>
                                        </p:cTn>
                                        <p:tgtEl>
                                          <p:spTgt spid="25"/>
                                        </p:tgtEl>
                                        <p:attrNameLst>
                                          <p:attrName>style.visibility</p:attrName>
                                        </p:attrNameLst>
                                      </p:cBhvr>
                                      <p:to>
                                        <p:strVal val="hidden"/>
                                      </p:to>
                                    </p:set>
                                  </p:childTnLst>
                                </p:cTn>
                              </p:par>
                            </p:childTnLst>
                          </p:cTn>
                        </p:par>
                      </p:childTnLst>
                    </p:cTn>
                  </p:par>
                  <p:par>
                    <p:cTn id="183" fill="hold">
                      <p:stCondLst>
                        <p:cond delay="indefinite"/>
                      </p:stCondLst>
                      <p:childTnLst>
                        <p:par>
                          <p:cTn id="184" fill="hold">
                            <p:stCondLst>
                              <p:cond delay="0"/>
                            </p:stCondLst>
                            <p:childTnLst>
                              <p:par>
                                <p:cTn id="185" presetID="25" presetClass="exit" presetSubtype="0" fill="hold" grpId="0" nodeType="clickEffect">
                                  <p:stCondLst>
                                    <p:cond delay="0"/>
                                  </p:stCondLst>
                                  <p:childTnLst>
                                    <p:animEffect transition="out" filter="fade">
                                      <p:cBhvr>
                                        <p:cTn id="186" dur="1000" accel="50000">
                                          <p:stCondLst>
                                            <p:cond delay="0"/>
                                          </p:stCondLst>
                                        </p:cTn>
                                        <p:tgtEl>
                                          <p:spTgt spid="32"/>
                                        </p:tgtEl>
                                      </p:cBhvr>
                                    </p:animEffect>
                                    <p:anim calcmode="lin" valueType="num">
                                      <p:cBhvr>
                                        <p:cTn id="187" dur="500" accel="50000">
                                          <p:stCondLst>
                                            <p:cond delay="0"/>
                                          </p:stCondLst>
                                        </p:cTn>
                                        <p:tgtEl>
                                          <p:spTgt spid="32"/>
                                        </p:tgtEl>
                                        <p:attrNameLst>
                                          <p:attrName>ppt_y</p:attrName>
                                        </p:attrNameLst>
                                      </p:cBhvr>
                                      <p:tavLst>
                                        <p:tav tm="0">
                                          <p:val>
                                            <p:strVal val="ppt_y"/>
                                          </p:val>
                                        </p:tav>
                                        <p:tav tm="100000">
                                          <p:val>
                                            <p:strVal val="ppt_y+.1"/>
                                          </p:val>
                                        </p:tav>
                                      </p:tavLst>
                                    </p:anim>
                                    <p:anim calcmode="lin" valueType="num">
                                      <p:cBhvr>
                                        <p:cTn id="188" dur="500" decel="50000">
                                          <p:stCondLst>
                                            <p:cond delay="500"/>
                                          </p:stCondLst>
                                        </p:cTn>
                                        <p:tgtEl>
                                          <p:spTgt spid="32"/>
                                        </p:tgtEl>
                                        <p:attrNameLst>
                                          <p:attrName>ppt_y</p:attrName>
                                        </p:attrNameLst>
                                      </p:cBhvr>
                                      <p:tavLst>
                                        <p:tav tm="0">
                                          <p:val>
                                            <p:strVal val="ppt_y"/>
                                          </p:val>
                                        </p:tav>
                                        <p:tav tm="100000">
                                          <p:val>
                                            <p:strVal val="ppt_y-.1"/>
                                          </p:val>
                                        </p:tav>
                                      </p:tavLst>
                                    </p:anim>
                                    <p:anim calcmode="lin" valueType="num">
                                      <p:cBhvr>
                                        <p:cTn id="189" dur="500" accel="50000">
                                          <p:stCondLst>
                                            <p:cond delay="500"/>
                                          </p:stCondLst>
                                        </p:cTn>
                                        <p:tgtEl>
                                          <p:spTgt spid="32"/>
                                        </p:tgtEl>
                                        <p:attrNameLst>
                                          <p:attrName>ppt_x</p:attrName>
                                        </p:attrNameLst>
                                      </p:cBhvr>
                                      <p:tavLst>
                                        <p:tav tm="0">
                                          <p:val>
                                            <p:strVal val="ppt_x"/>
                                          </p:val>
                                        </p:tav>
                                        <p:tav tm="100000">
                                          <p:val>
                                            <p:strVal val="ppt_x+.4"/>
                                          </p:val>
                                        </p:tav>
                                      </p:tavLst>
                                    </p:anim>
                                    <p:anim calcmode="lin" valueType="num">
                                      <p:cBhvr>
                                        <p:cTn id="190" dur="1000"/>
                                        <p:tgtEl>
                                          <p:spTgt spid="32"/>
                                        </p:tgtEl>
                                        <p:attrNameLst>
                                          <p:attrName>ppt_h</p:attrName>
                                        </p:attrNameLst>
                                      </p:cBhvr>
                                      <p:tavLst>
                                        <p:tav tm="0">
                                          <p:val>
                                            <p:strVal val="ppt_h"/>
                                          </p:val>
                                        </p:tav>
                                        <p:tav tm="100000">
                                          <p:val>
                                            <p:strVal val="ppt_h"/>
                                          </p:val>
                                        </p:tav>
                                      </p:tavLst>
                                    </p:anim>
                                    <p:anim calcmode="lin" valueType="num">
                                      <p:cBhvr>
                                        <p:cTn id="191" dur="500" accel="50000">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192" dur="500" decel="50000">
                                          <p:stCondLst>
                                            <p:cond delay="500"/>
                                          </p:stCondLst>
                                        </p:cTn>
                                        <p:tgtEl>
                                          <p:spTgt spid="32"/>
                                        </p:tgtEl>
                                        <p:attrNameLst>
                                          <p:attrName>ppt_w</p:attrName>
                                        </p:attrNameLst>
                                      </p:cBhvr>
                                      <p:tavLst>
                                        <p:tav tm="0">
                                          <p:val>
                                            <p:strVal val="ppt_w"/>
                                          </p:val>
                                        </p:tav>
                                        <p:tav tm="100000">
                                          <p:val>
                                            <p:strVal val="ppt_w/.05"/>
                                          </p:val>
                                        </p:tav>
                                      </p:tavLst>
                                    </p:anim>
                                    <p:anim calcmode="lin" valueType="num">
                                      <p:cBhvr>
                                        <p:cTn id="193" dur="500" accel="50000">
                                          <p:stCondLst>
                                            <p:cond delay="500"/>
                                          </p:stCondLst>
                                        </p:cTn>
                                        <p:tgtEl>
                                          <p:spTgt spid="32"/>
                                        </p:tgtEl>
                                        <p:attrNameLst>
                                          <p:attrName>style.rotation</p:attrName>
                                        </p:attrNameLst>
                                      </p:cBhvr>
                                      <p:tavLst>
                                        <p:tav tm="0">
                                          <p:val>
                                            <p:fltVal val="0"/>
                                          </p:val>
                                        </p:tav>
                                        <p:tav tm="100000">
                                          <p:val>
                                            <p:fltVal val="-90"/>
                                          </p:val>
                                        </p:tav>
                                      </p:tavLst>
                                    </p:anim>
                                    <p:set>
                                      <p:cBhvr>
                                        <p:cTn id="194" dur="1" fill="hold">
                                          <p:stCondLst>
                                            <p:cond delay="999"/>
                                          </p:stCondLst>
                                        </p:cTn>
                                        <p:tgtEl>
                                          <p:spTgt spid="32"/>
                                        </p:tgtEl>
                                        <p:attrNameLst>
                                          <p:attrName>style.visibility</p:attrName>
                                        </p:attrNameLst>
                                      </p:cBhvr>
                                      <p:to>
                                        <p:strVal val="hidden"/>
                                      </p:to>
                                    </p:set>
                                  </p:childTnLst>
                                </p:cTn>
                              </p:par>
                            </p:childTnLst>
                          </p:cTn>
                        </p:par>
                      </p:childTnLst>
                    </p:cTn>
                  </p:par>
                  <p:par>
                    <p:cTn id="195" fill="hold">
                      <p:stCondLst>
                        <p:cond delay="indefinite"/>
                      </p:stCondLst>
                      <p:childTnLst>
                        <p:par>
                          <p:cTn id="196" fill="hold">
                            <p:stCondLst>
                              <p:cond delay="0"/>
                            </p:stCondLst>
                            <p:childTnLst>
                              <p:par>
                                <p:cTn id="197" presetID="25" presetClass="exit" presetSubtype="0" fill="hold" grpId="0" nodeType="clickEffect">
                                  <p:stCondLst>
                                    <p:cond delay="0"/>
                                  </p:stCondLst>
                                  <p:childTnLst>
                                    <p:animEffect transition="out" filter="fade">
                                      <p:cBhvr>
                                        <p:cTn id="198" dur="1000" accel="50000">
                                          <p:stCondLst>
                                            <p:cond delay="0"/>
                                          </p:stCondLst>
                                        </p:cTn>
                                        <p:tgtEl>
                                          <p:spTgt spid="33"/>
                                        </p:tgtEl>
                                      </p:cBhvr>
                                    </p:animEffect>
                                    <p:anim calcmode="lin" valueType="num">
                                      <p:cBhvr>
                                        <p:cTn id="199" dur="500" accel="50000">
                                          <p:stCondLst>
                                            <p:cond delay="0"/>
                                          </p:stCondLst>
                                        </p:cTn>
                                        <p:tgtEl>
                                          <p:spTgt spid="33"/>
                                        </p:tgtEl>
                                        <p:attrNameLst>
                                          <p:attrName>ppt_y</p:attrName>
                                        </p:attrNameLst>
                                      </p:cBhvr>
                                      <p:tavLst>
                                        <p:tav tm="0">
                                          <p:val>
                                            <p:strVal val="ppt_y"/>
                                          </p:val>
                                        </p:tav>
                                        <p:tav tm="100000">
                                          <p:val>
                                            <p:strVal val="ppt_y+.1"/>
                                          </p:val>
                                        </p:tav>
                                      </p:tavLst>
                                    </p:anim>
                                    <p:anim calcmode="lin" valueType="num">
                                      <p:cBhvr>
                                        <p:cTn id="200" dur="500" decel="50000">
                                          <p:stCondLst>
                                            <p:cond delay="500"/>
                                          </p:stCondLst>
                                        </p:cTn>
                                        <p:tgtEl>
                                          <p:spTgt spid="33"/>
                                        </p:tgtEl>
                                        <p:attrNameLst>
                                          <p:attrName>ppt_y</p:attrName>
                                        </p:attrNameLst>
                                      </p:cBhvr>
                                      <p:tavLst>
                                        <p:tav tm="0">
                                          <p:val>
                                            <p:strVal val="ppt_y"/>
                                          </p:val>
                                        </p:tav>
                                        <p:tav tm="100000">
                                          <p:val>
                                            <p:strVal val="ppt_y-.1"/>
                                          </p:val>
                                        </p:tav>
                                      </p:tavLst>
                                    </p:anim>
                                    <p:anim calcmode="lin" valueType="num">
                                      <p:cBhvr>
                                        <p:cTn id="201" dur="500" accel="50000">
                                          <p:stCondLst>
                                            <p:cond delay="500"/>
                                          </p:stCondLst>
                                        </p:cTn>
                                        <p:tgtEl>
                                          <p:spTgt spid="33"/>
                                        </p:tgtEl>
                                        <p:attrNameLst>
                                          <p:attrName>ppt_x</p:attrName>
                                        </p:attrNameLst>
                                      </p:cBhvr>
                                      <p:tavLst>
                                        <p:tav tm="0">
                                          <p:val>
                                            <p:strVal val="ppt_x"/>
                                          </p:val>
                                        </p:tav>
                                        <p:tav tm="100000">
                                          <p:val>
                                            <p:strVal val="ppt_x+.4"/>
                                          </p:val>
                                        </p:tav>
                                      </p:tavLst>
                                    </p:anim>
                                    <p:anim calcmode="lin" valueType="num">
                                      <p:cBhvr>
                                        <p:cTn id="202" dur="1000"/>
                                        <p:tgtEl>
                                          <p:spTgt spid="33"/>
                                        </p:tgtEl>
                                        <p:attrNameLst>
                                          <p:attrName>ppt_h</p:attrName>
                                        </p:attrNameLst>
                                      </p:cBhvr>
                                      <p:tavLst>
                                        <p:tav tm="0">
                                          <p:val>
                                            <p:strVal val="ppt_h"/>
                                          </p:val>
                                        </p:tav>
                                        <p:tav tm="100000">
                                          <p:val>
                                            <p:strVal val="ppt_h"/>
                                          </p:val>
                                        </p:tav>
                                      </p:tavLst>
                                    </p:anim>
                                    <p:anim calcmode="lin" valueType="num">
                                      <p:cBhvr>
                                        <p:cTn id="203" dur="500" accel="50000">
                                          <p:stCondLst>
                                            <p:cond delay="0"/>
                                          </p:stCondLst>
                                        </p:cTn>
                                        <p:tgtEl>
                                          <p:spTgt spid="33"/>
                                        </p:tgtEl>
                                        <p:attrNameLst>
                                          <p:attrName>ppt_w</p:attrName>
                                        </p:attrNameLst>
                                      </p:cBhvr>
                                      <p:tavLst>
                                        <p:tav tm="0">
                                          <p:val>
                                            <p:strVal val="ppt_w"/>
                                          </p:val>
                                        </p:tav>
                                        <p:tav tm="100000">
                                          <p:val>
                                            <p:strVal val="ppt_w*.05"/>
                                          </p:val>
                                        </p:tav>
                                      </p:tavLst>
                                    </p:anim>
                                    <p:anim calcmode="lin" valueType="num">
                                      <p:cBhvr>
                                        <p:cTn id="204" dur="500" decel="50000">
                                          <p:stCondLst>
                                            <p:cond delay="500"/>
                                          </p:stCondLst>
                                        </p:cTn>
                                        <p:tgtEl>
                                          <p:spTgt spid="33"/>
                                        </p:tgtEl>
                                        <p:attrNameLst>
                                          <p:attrName>ppt_w</p:attrName>
                                        </p:attrNameLst>
                                      </p:cBhvr>
                                      <p:tavLst>
                                        <p:tav tm="0">
                                          <p:val>
                                            <p:strVal val="ppt_w"/>
                                          </p:val>
                                        </p:tav>
                                        <p:tav tm="100000">
                                          <p:val>
                                            <p:strVal val="ppt_w/.05"/>
                                          </p:val>
                                        </p:tav>
                                      </p:tavLst>
                                    </p:anim>
                                    <p:anim calcmode="lin" valueType="num">
                                      <p:cBhvr>
                                        <p:cTn id="205" dur="500" accel="50000">
                                          <p:stCondLst>
                                            <p:cond delay="500"/>
                                          </p:stCondLst>
                                        </p:cTn>
                                        <p:tgtEl>
                                          <p:spTgt spid="33"/>
                                        </p:tgtEl>
                                        <p:attrNameLst>
                                          <p:attrName>style.rotation</p:attrName>
                                        </p:attrNameLst>
                                      </p:cBhvr>
                                      <p:tavLst>
                                        <p:tav tm="0">
                                          <p:val>
                                            <p:fltVal val="0"/>
                                          </p:val>
                                        </p:tav>
                                        <p:tav tm="100000">
                                          <p:val>
                                            <p:fltVal val="-90"/>
                                          </p:val>
                                        </p:tav>
                                      </p:tavLst>
                                    </p:anim>
                                    <p:set>
                                      <p:cBhvr>
                                        <p:cTn id="206" dur="1" fill="hold">
                                          <p:stCondLst>
                                            <p:cond delay="999"/>
                                          </p:stCondLst>
                                        </p:cTn>
                                        <p:tgtEl>
                                          <p:spTgt spid="33"/>
                                        </p:tgtEl>
                                        <p:attrNameLst>
                                          <p:attrName>style.visibility</p:attrName>
                                        </p:attrNameLst>
                                      </p:cBhvr>
                                      <p:to>
                                        <p:strVal val="hidden"/>
                                      </p:to>
                                    </p:set>
                                  </p:childTnLst>
                                </p:cTn>
                              </p:par>
                            </p:childTnLst>
                          </p:cTn>
                        </p:par>
                      </p:childTnLst>
                    </p:cTn>
                  </p:par>
                  <p:par>
                    <p:cTn id="207" fill="hold">
                      <p:stCondLst>
                        <p:cond delay="indefinite"/>
                      </p:stCondLst>
                      <p:childTnLst>
                        <p:par>
                          <p:cTn id="208" fill="hold">
                            <p:stCondLst>
                              <p:cond delay="0"/>
                            </p:stCondLst>
                            <p:childTnLst>
                              <p:par>
                                <p:cTn id="209" presetID="25" presetClass="exit" presetSubtype="0" fill="hold" grpId="0" nodeType="clickEffect">
                                  <p:stCondLst>
                                    <p:cond delay="0"/>
                                  </p:stCondLst>
                                  <p:childTnLst>
                                    <p:animEffect transition="out" filter="fade">
                                      <p:cBhvr>
                                        <p:cTn id="210" dur="1000" accel="50000">
                                          <p:stCondLst>
                                            <p:cond delay="0"/>
                                          </p:stCondLst>
                                        </p:cTn>
                                        <p:tgtEl>
                                          <p:spTgt spid="34"/>
                                        </p:tgtEl>
                                      </p:cBhvr>
                                    </p:animEffect>
                                    <p:anim calcmode="lin" valueType="num">
                                      <p:cBhvr>
                                        <p:cTn id="211" dur="500" accel="50000">
                                          <p:stCondLst>
                                            <p:cond delay="0"/>
                                          </p:stCondLst>
                                        </p:cTn>
                                        <p:tgtEl>
                                          <p:spTgt spid="34"/>
                                        </p:tgtEl>
                                        <p:attrNameLst>
                                          <p:attrName>ppt_y</p:attrName>
                                        </p:attrNameLst>
                                      </p:cBhvr>
                                      <p:tavLst>
                                        <p:tav tm="0">
                                          <p:val>
                                            <p:strVal val="ppt_y"/>
                                          </p:val>
                                        </p:tav>
                                        <p:tav tm="100000">
                                          <p:val>
                                            <p:strVal val="ppt_y+.1"/>
                                          </p:val>
                                        </p:tav>
                                      </p:tavLst>
                                    </p:anim>
                                    <p:anim calcmode="lin" valueType="num">
                                      <p:cBhvr>
                                        <p:cTn id="212" dur="500" decel="50000">
                                          <p:stCondLst>
                                            <p:cond delay="500"/>
                                          </p:stCondLst>
                                        </p:cTn>
                                        <p:tgtEl>
                                          <p:spTgt spid="34"/>
                                        </p:tgtEl>
                                        <p:attrNameLst>
                                          <p:attrName>ppt_y</p:attrName>
                                        </p:attrNameLst>
                                      </p:cBhvr>
                                      <p:tavLst>
                                        <p:tav tm="0">
                                          <p:val>
                                            <p:strVal val="ppt_y"/>
                                          </p:val>
                                        </p:tav>
                                        <p:tav tm="100000">
                                          <p:val>
                                            <p:strVal val="ppt_y-.1"/>
                                          </p:val>
                                        </p:tav>
                                      </p:tavLst>
                                    </p:anim>
                                    <p:anim calcmode="lin" valueType="num">
                                      <p:cBhvr>
                                        <p:cTn id="213" dur="500" accel="50000">
                                          <p:stCondLst>
                                            <p:cond delay="500"/>
                                          </p:stCondLst>
                                        </p:cTn>
                                        <p:tgtEl>
                                          <p:spTgt spid="34"/>
                                        </p:tgtEl>
                                        <p:attrNameLst>
                                          <p:attrName>ppt_x</p:attrName>
                                        </p:attrNameLst>
                                      </p:cBhvr>
                                      <p:tavLst>
                                        <p:tav tm="0">
                                          <p:val>
                                            <p:strVal val="ppt_x"/>
                                          </p:val>
                                        </p:tav>
                                        <p:tav tm="100000">
                                          <p:val>
                                            <p:strVal val="ppt_x+.4"/>
                                          </p:val>
                                        </p:tav>
                                      </p:tavLst>
                                    </p:anim>
                                    <p:anim calcmode="lin" valueType="num">
                                      <p:cBhvr>
                                        <p:cTn id="214" dur="1000"/>
                                        <p:tgtEl>
                                          <p:spTgt spid="34"/>
                                        </p:tgtEl>
                                        <p:attrNameLst>
                                          <p:attrName>ppt_h</p:attrName>
                                        </p:attrNameLst>
                                      </p:cBhvr>
                                      <p:tavLst>
                                        <p:tav tm="0">
                                          <p:val>
                                            <p:strVal val="ppt_h"/>
                                          </p:val>
                                        </p:tav>
                                        <p:tav tm="100000">
                                          <p:val>
                                            <p:strVal val="ppt_h"/>
                                          </p:val>
                                        </p:tav>
                                      </p:tavLst>
                                    </p:anim>
                                    <p:anim calcmode="lin" valueType="num">
                                      <p:cBhvr>
                                        <p:cTn id="215" dur="500" accel="50000">
                                          <p:stCondLst>
                                            <p:cond delay="0"/>
                                          </p:stCondLst>
                                        </p:cTn>
                                        <p:tgtEl>
                                          <p:spTgt spid="34"/>
                                        </p:tgtEl>
                                        <p:attrNameLst>
                                          <p:attrName>ppt_w</p:attrName>
                                        </p:attrNameLst>
                                      </p:cBhvr>
                                      <p:tavLst>
                                        <p:tav tm="0">
                                          <p:val>
                                            <p:strVal val="ppt_w"/>
                                          </p:val>
                                        </p:tav>
                                        <p:tav tm="100000">
                                          <p:val>
                                            <p:strVal val="ppt_w*.05"/>
                                          </p:val>
                                        </p:tav>
                                      </p:tavLst>
                                    </p:anim>
                                    <p:anim calcmode="lin" valueType="num">
                                      <p:cBhvr>
                                        <p:cTn id="216" dur="500" decel="50000">
                                          <p:stCondLst>
                                            <p:cond delay="500"/>
                                          </p:stCondLst>
                                        </p:cTn>
                                        <p:tgtEl>
                                          <p:spTgt spid="34"/>
                                        </p:tgtEl>
                                        <p:attrNameLst>
                                          <p:attrName>ppt_w</p:attrName>
                                        </p:attrNameLst>
                                      </p:cBhvr>
                                      <p:tavLst>
                                        <p:tav tm="0">
                                          <p:val>
                                            <p:strVal val="ppt_w"/>
                                          </p:val>
                                        </p:tav>
                                        <p:tav tm="100000">
                                          <p:val>
                                            <p:strVal val="ppt_w/.05"/>
                                          </p:val>
                                        </p:tav>
                                      </p:tavLst>
                                    </p:anim>
                                    <p:anim calcmode="lin" valueType="num">
                                      <p:cBhvr>
                                        <p:cTn id="217" dur="500" accel="50000">
                                          <p:stCondLst>
                                            <p:cond delay="500"/>
                                          </p:stCondLst>
                                        </p:cTn>
                                        <p:tgtEl>
                                          <p:spTgt spid="34"/>
                                        </p:tgtEl>
                                        <p:attrNameLst>
                                          <p:attrName>style.rotation</p:attrName>
                                        </p:attrNameLst>
                                      </p:cBhvr>
                                      <p:tavLst>
                                        <p:tav tm="0">
                                          <p:val>
                                            <p:fltVal val="0"/>
                                          </p:val>
                                        </p:tav>
                                        <p:tav tm="100000">
                                          <p:val>
                                            <p:fltVal val="-90"/>
                                          </p:val>
                                        </p:tav>
                                      </p:tavLst>
                                    </p:anim>
                                    <p:set>
                                      <p:cBhvr>
                                        <p:cTn id="218" dur="1" fill="hold">
                                          <p:stCondLst>
                                            <p:cond delay="999"/>
                                          </p:stCondLst>
                                        </p:cTn>
                                        <p:tgtEl>
                                          <p:spTgt spid="34"/>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25" presetClass="exit" presetSubtype="0" fill="hold" grpId="0" nodeType="clickEffect">
                                  <p:stCondLst>
                                    <p:cond delay="0"/>
                                  </p:stCondLst>
                                  <p:childTnLst>
                                    <p:animEffect transition="out" filter="fade">
                                      <p:cBhvr>
                                        <p:cTn id="222" dur="1000" accel="50000">
                                          <p:stCondLst>
                                            <p:cond delay="0"/>
                                          </p:stCondLst>
                                        </p:cTn>
                                        <p:tgtEl>
                                          <p:spTgt spid="35"/>
                                        </p:tgtEl>
                                      </p:cBhvr>
                                    </p:animEffect>
                                    <p:anim calcmode="lin" valueType="num">
                                      <p:cBhvr>
                                        <p:cTn id="223" dur="500" accel="50000">
                                          <p:stCondLst>
                                            <p:cond delay="0"/>
                                          </p:stCondLst>
                                        </p:cTn>
                                        <p:tgtEl>
                                          <p:spTgt spid="35"/>
                                        </p:tgtEl>
                                        <p:attrNameLst>
                                          <p:attrName>ppt_y</p:attrName>
                                        </p:attrNameLst>
                                      </p:cBhvr>
                                      <p:tavLst>
                                        <p:tav tm="0">
                                          <p:val>
                                            <p:strVal val="ppt_y"/>
                                          </p:val>
                                        </p:tav>
                                        <p:tav tm="100000">
                                          <p:val>
                                            <p:strVal val="ppt_y+.1"/>
                                          </p:val>
                                        </p:tav>
                                      </p:tavLst>
                                    </p:anim>
                                    <p:anim calcmode="lin" valueType="num">
                                      <p:cBhvr>
                                        <p:cTn id="224" dur="500" decel="50000">
                                          <p:stCondLst>
                                            <p:cond delay="500"/>
                                          </p:stCondLst>
                                        </p:cTn>
                                        <p:tgtEl>
                                          <p:spTgt spid="35"/>
                                        </p:tgtEl>
                                        <p:attrNameLst>
                                          <p:attrName>ppt_y</p:attrName>
                                        </p:attrNameLst>
                                      </p:cBhvr>
                                      <p:tavLst>
                                        <p:tav tm="0">
                                          <p:val>
                                            <p:strVal val="ppt_y"/>
                                          </p:val>
                                        </p:tav>
                                        <p:tav tm="100000">
                                          <p:val>
                                            <p:strVal val="ppt_y-.1"/>
                                          </p:val>
                                        </p:tav>
                                      </p:tavLst>
                                    </p:anim>
                                    <p:anim calcmode="lin" valueType="num">
                                      <p:cBhvr>
                                        <p:cTn id="225" dur="500" accel="50000">
                                          <p:stCondLst>
                                            <p:cond delay="500"/>
                                          </p:stCondLst>
                                        </p:cTn>
                                        <p:tgtEl>
                                          <p:spTgt spid="35"/>
                                        </p:tgtEl>
                                        <p:attrNameLst>
                                          <p:attrName>ppt_x</p:attrName>
                                        </p:attrNameLst>
                                      </p:cBhvr>
                                      <p:tavLst>
                                        <p:tav tm="0">
                                          <p:val>
                                            <p:strVal val="ppt_x"/>
                                          </p:val>
                                        </p:tav>
                                        <p:tav tm="100000">
                                          <p:val>
                                            <p:strVal val="ppt_x+.4"/>
                                          </p:val>
                                        </p:tav>
                                      </p:tavLst>
                                    </p:anim>
                                    <p:anim calcmode="lin" valueType="num">
                                      <p:cBhvr>
                                        <p:cTn id="226" dur="1000"/>
                                        <p:tgtEl>
                                          <p:spTgt spid="35"/>
                                        </p:tgtEl>
                                        <p:attrNameLst>
                                          <p:attrName>ppt_h</p:attrName>
                                        </p:attrNameLst>
                                      </p:cBhvr>
                                      <p:tavLst>
                                        <p:tav tm="0">
                                          <p:val>
                                            <p:strVal val="ppt_h"/>
                                          </p:val>
                                        </p:tav>
                                        <p:tav tm="100000">
                                          <p:val>
                                            <p:strVal val="ppt_h"/>
                                          </p:val>
                                        </p:tav>
                                      </p:tavLst>
                                    </p:anim>
                                    <p:anim calcmode="lin" valueType="num">
                                      <p:cBhvr>
                                        <p:cTn id="227" dur="500" accel="50000">
                                          <p:stCondLst>
                                            <p:cond delay="0"/>
                                          </p:stCondLst>
                                        </p:cTn>
                                        <p:tgtEl>
                                          <p:spTgt spid="35"/>
                                        </p:tgtEl>
                                        <p:attrNameLst>
                                          <p:attrName>ppt_w</p:attrName>
                                        </p:attrNameLst>
                                      </p:cBhvr>
                                      <p:tavLst>
                                        <p:tav tm="0">
                                          <p:val>
                                            <p:strVal val="ppt_w"/>
                                          </p:val>
                                        </p:tav>
                                        <p:tav tm="100000">
                                          <p:val>
                                            <p:strVal val="ppt_w*.05"/>
                                          </p:val>
                                        </p:tav>
                                      </p:tavLst>
                                    </p:anim>
                                    <p:anim calcmode="lin" valueType="num">
                                      <p:cBhvr>
                                        <p:cTn id="228" dur="500" decel="50000">
                                          <p:stCondLst>
                                            <p:cond delay="500"/>
                                          </p:stCondLst>
                                        </p:cTn>
                                        <p:tgtEl>
                                          <p:spTgt spid="35"/>
                                        </p:tgtEl>
                                        <p:attrNameLst>
                                          <p:attrName>ppt_w</p:attrName>
                                        </p:attrNameLst>
                                      </p:cBhvr>
                                      <p:tavLst>
                                        <p:tav tm="0">
                                          <p:val>
                                            <p:strVal val="ppt_w"/>
                                          </p:val>
                                        </p:tav>
                                        <p:tav tm="100000">
                                          <p:val>
                                            <p:strVal val="ppt_w/.05"/>
                                          </p:val>
                                        </p:tav>
                                      </p:tavLst>
                                    </p:anim>
                                    <p:anim calcmode="lin" valueType="num">
                                      <p:cBhvr>
                                        <p:cTn id="229" dur="500" accel="50000">
                                          <p:stCondLst>
                                            <p:cond delay="500"/>
                                          </p:stCondLst>
                                        </p:cTn>
                                        <p:tgtEl>
                                          <p:spTgt spid="35"/>
                                        </p:tgtEl>
                                        <p:attrNameLst>
                                          <p:attrName>style.rotation</p:attrName>
                                        </p:attrNameLst>
                                      </p:cBhvr>
                                      <p:tavLst>
                                        <p:tav tm="0">
                                          <p:val>
                                            <p:fltVal val="0"/>
                                          </p:val>
                                        </p:tav>
                                        <p:tav tm="100000">
                                          <p:val>
                                            <p:fltVal val="-90"/>
                                          </p:val>
                                        </p:tav>
                                      </p:tavLst>
                                    </p:anim>
                                    <p:set>
                                      <p:cBhvr>
                                        <p:cTn id="230" dur="1" fill="hold">
                                          <p:stCondLst>
                                            <p:cond delay="999"/>
                                          </p:stCondLst>
                                        </p:cTn>
                                        <p:tgtEl>
                                          <p:spTgt spid="35"/>
                                        </p:tgtEl>
                                        <p:attrNameLst>
                                          <p:attrName>style.visibility</p:attrName>
                                        </p:attrNameLst>
                                      </p:cBhvr>
                                      <p:to>
                                        <p:strVal val="hidden"/>
                                      </p:to>
                                    </p:set>
                                  </p:childTnLst>
                                </p:cTn>
                              </p:par>
                            </p:childTnLst>
                          </p:cTn>
                        </p:par>
                      </p:childTnLst>
                    </p:cTn>
                  </p:par>
                  <p:par>
                    <p:cTn id="231" fill="hold">
                      <p:stCondLst>
                        <p:cond delay="indefinite"/>
                      </p:stCondLst>
                      <p:childTnLst>
                        <p:par>
                          <p:cTn id="232" fill="hold">
                            <p:stCondLst>
                              <p:cond delay="0"/>
                            </p:stCondLst>
                            <p:childTnLst>
                              <p:par>
                                <p:cTn id="233" presetID="25" presetClass="exit" presetSubtype="0" fill="hold" grpId="0" nodeType="clickEffect">
                                  <p:stCondLst>
                                    <p:cond delay="0"/>
                                  </p:stCondLst>
                                  <p:childTnLst>
                                    <p:animEffect transition="out" filter="fade">
                                      <p:cBhvr>
                                        <p:cTn id="234" dur="1000" accel="50000">
                                          <p:stCondLst>
                                            <p:cond delay="0"/>
                                          </p:stCondLst>
                                        </p:cTn>
                                        <p:tgtEl>
                                          <p:spTgt spid="36"/>
                                        </p:tgtEl>
                                      </p:cBhvr>
                                    </p:animEffect>
                                    <p:anim calcmode="lin" valueType="num">
                                      <p:cBhvr>
                                        <p:cTn id="235" dur="500" accel="50000">
                                          <p:stCondLst>
                                            <p:cond delay="0"/>
                                          </p:stCondLst>
                                        </p:cTn>
                                        <p:tgtEl>
                                          <p:spTgt spid="36"/>
                                        </p:tgtEl>
                                        <p:attrNameLst>
                                          <p:attrName>ppt_y</p:attrName>
                                        </p:attrNameLst>
                                      </p:cBhvr>
                                      <p:tavLst>
                                        <p:tav tm="0">
                                          <p:val>
                                            <p:strVal val="ppt_y"/>
                                          </p:val>
                                        </p:tav>
                                        <p:tav tm="100000">
                                          <p:val>
                                            <p:strVal val="ppt_y+.1"/>
                                          </p:val>
                                        </p:tav>
                                      </p:tavLst>
                                    </p:anim>
                                    <p:anim calcmode="lin" valueType="num">
                                      <p:cBhvr>
                                        <p:cTn id="236" dur="500" decel="50000">
                                          <p:stCondLst>
                                            <p:cond delay="500"/>
                                          </p:stCondLst>
                                        </p:cTn>
                                        <p:tgtEl>
                                          <p:spTgt spid="36"/>
                                        </p:tgtEl>
                                        <p:attrNameLst>
                                          <p:attrName>ppt_y</p:attrName>
                                        </p:attrNameLst>
                                      </p:cBhvr>
                                      <p:tavLst>
                                        <p:tav tm="0">
                                          <p:val>
                                            <p:strVal val="ppt_y"/>
                                          </p:val>
                                        </p:tav>
                                        <p:tav tm="100000">
                                          <p:val>
                                            <p:strVal val="ppt_y-.1"/>
                                          </p:val>
                                        </p:tav>
                                      </p:tavLst>
                                    </p:anim>
                                    <p:anim calcmode="lin" valueType="num">
                                      <p:cBhvr>
                                        <p:cTn id="237" dur="500" accel="50000">
                                          <p:stCondLst>
                                            <p:cond delay="500"/>
                                          </p:stCondLst>
                                        </p:cTn>
                                        <p:tgtEl>
                                          <p:spTgt spid="36"/>
                                        </p:tgtEl>
                                        <p:attrNameLst>
                                          <p:attrName>ppt_x</p:attrName>
                                        </p:attrNameLst>
                                      </p:cBhvr>
                                      <p:tavLst>
                                        <p:tav tm="0">
                                          <p:val>
                                            <p:strVal val="ppt_x"/>
                                          </p:val>
                                        </p:tav>
                                        <p:tav tm="100000">
                                          <p:val>
                                            <p:strVal val="ppt_x+.4"/>
                                          </p:val>
                                        </p:tav>
                                      </p:tavLst>
                                    </p:anim>
                                    <p:anim calcmode="lin" valueType="num">
                                      <p:cBhvr>
                                        <p:cTn id="238" dur="1000"/>
                                        <p:tgtEl>
                                          <p:spTgt spid="36"/>
                                        </p:tgtEl>
                                        <p:attrNameLst>
                                          <p:attrName>ppt_h</p:attrName>
                                        </p:attrNameLst>
                                      </p:cBhvr>
                                      <p:tavLst>
                                        <p:tav tm="0">
                                          <p:val>
                                            <p:strVal val="ppt_h"/>
                                          </p:val>
                                        </p:tav>
                                        <p:tav tm="100000">
                                          <p:val>
                                            <p:strVal val="ppt_h"/>
                                          </p:val>
                                        </p:tav>
                                      </p:tavLst>
                                    </p:anim>
                                    <p:anim calcmode="lin" valueType="num">
                                      <p:cBhvr>
                                        <p:cTn id="239" dur="500" accel="50000">
                                          <p:stCondLst>
                                            <p:cond delay="0"/>
                                          </p:stCondLst>
                                        </p:cTn>
                                        <p:tgtEl>
                                          <p:spTgt spid="36"/>
                                        </p:tgtEl>
                                        <p:attrNameLst>
                                          <p:attrName>ppt_w</p:attrName>
                                        </p:attrNameLst>
                                      </p:cBhvr>
                                      <p:tavLst>
                                        <p:tav tm="0">
                                          <p:val>
                                            <p:strVal val="ppt_w"/>
                                          </p:val>
                                        </p:tav>
                                        <p:tav tm="100000">
                                          <p:val>
                                            <p:strVal val="ppt_w*.05"/>
                                          </p:val>
                                        </p:tav>
                                      </p:tavLst>
                                    </p:anim>
                                    <p:anim calcmode="lin" valueType="num">
                                      <p:cBhvr>
                                        <p:cTn id="240" dur="500" decel="50000">
                                          <p:stCondLst>
                                            <p:cond delay="500"/>
                                          </p:stCondLst>
                                        </p:cTn>
                                        <p:tgtEl>
                                          <p:spTgt spid="36"/>
                                        </p:tgtEl>
                                        <p:attrNameLst>
                                          <p:attrName>ppt_w</p:attrName>
                                        </p:attrNameLst>
                                      </p:cBhvr>
                                      <p:tavLst>
                                        <p:tav tm="0">
                                          <p:val>
                                            <p:strVal val="ppt_w"/>
                                          </p:val>
                                        </p:tav>
                                        <p:tav tm="100000">
                                          <p:val>
                                            <p:strVal val="ppt_w/.05"/>
                                          </p:val>
                                        </p:tav>
                                      </p:tavLst>
                                    </p:anim>
                                    <p:anim calcmode="lin" valueType="num">
                                      <p:cBhvr>
                                        <p:cTn id="241" dur="500" accel="50000">
                                          <p:stCondLst>
                                            <p:cond delay="500"/>
                                          </p:stCondLst>
                                        </p:cTn>
                                        <p:tgtEl>
                                          <p:spTgt spid="36"/>
                                        </p:tgtEl>
                                        <p:attrNameLst>
                                          <p:attrName>style.rotation</p:attrName>
                                        </p:attrNameLst>
                                      </p:cBhvr>
                                      <p:tavLst>
                                        <p:tav tm="0">
                                          <p:val>
                                            <p:fltVal val="0"/>
                                          </p:val>
                                        </p:tav>
                                        <p:tav tm="100000">
                                          <p:val>
                                            <p:fltVal val="-90"/>
                                          </p:val>
                                        </p:tav>
                                      </p:tavLst>
                                    </p:anim>
                                    <p:set>
                                      <p:cBhvr>
                                        <p:cTn id="242" dur="1" fill="hold">
                                          <p:stCondLst>
                                            <p:cond delay="999"/>
                                          </p:stCondLst>
                                        </p:cTn>
                                        <p:tgtEl>
                                          <p:spTgt spid="36"/>
                                        </p:tgtEl>
                                        <p:attrNameLst>
                                          <p:attrName>style.visibility</p:attrName>
                                        </p:attrNameLst>
                                      </p:cBhvr>
                                      <p:to>
                                        <p:strVal val="hidden"/>
                                      </p:to>
                                    </p:set>
                                  </p:childTnLst>
                                </p:cTn>
                              </p:par>
                            </p:childTnLst>
                          </p:cTn>
                        </p:par>
                      </p:childTnLst>
                    </p:cTn>
                  </p:par>
                  <p:par>
                    <p:cTn id="243" fill="hold">
                      <p:stCondLst>
                        <p:cond delay="indefinite"/>
                      </p:stCondLst>
                      <p:childTnLst>
                        <p:par>
                          <p:cTn id="244" fill="hold">
                            <p:stCondLst>
                              <p:cond delay="0"/>
                            </p:stCondLst>
                            <p:childTnLst>
                              <p:par>
                                <p:cTn id="245" presetID="25" presetClass="exit" presetSubtype="0" fill="hold" grpId="0" nodeType="clickEffect">
                                  <p:stCondLst>
                                    <p:cond delay="0"/>
                                  </p:stCondLst>
                                  <p:childTnLst>
                                    <p:animEffect transition="out" filter="fade">
                                      <p:cBhvr>
                                        <p:cTn id="246" dur="1000" accel="50000">
                                          <p:stCondLst>
                                            <p:cond delay="0"/>
                                          </p:stCondLst>
                                        </p:cTn>
                                        <p:tgtEl>
                                          <p:spTgt spid="37"/>
                                        </p:tgtEl>
                                      </p:cBhvr>
                                    </p:animEffect>
                                    <p:anim calcmode="lin" valueType="num">
                                      <p:cBhvr>
                                        <p:cTn id="247" dur="500" accel="50000">
                                          <p:stCondLst>
                                            <p:cond delay="0"/>
                                          </p:stCondLst>
                                        </p:cTn>
                                        <p:tgtEl>
                                          <p:spTgt spid="37"/>
                                        </p:tgtEl>
                                        <p:attrNameLst>
                                          <p:attrName>ppt_y</p:attrName>
                                        </p:attrNameLst>
                                      </p:cBhvr>
                                      <p:tavLst>
                                        <p:tav tm="0">
                                          <p:val>
                                            <p:strVal val="ppt_y"/>
                                          </p:val>
                                        </p:tav>
                                        <p:tav tm="100000">
                                          <p:val>
                                            <p:strVal val="ppt_y+.1"/>
                                          </p:val>
                                        </p:tav>
                                      </p:tavLst>
                                    </p:anim>
                                    <p:anim calcmode="lin" valueType="num">
                                      <p:cBhvr>
                                        <p:cTn id="248" dur="500" decel="50000">
                                          <p:stCondLst>
                                            <p:cond delay="500"/>
                                          </p:stCondLst>
                                        </p:cTn>
                                        <p:tgtEl>
                                          <p:spTgt spid="37"/>
                                        </p:tgtEl>
                                        <p:attrNameLst>
                                          <p:attrName>ppt_y</p:attrName>
                                        </p:attrNameLst>
                                      </p:cBhvr>
                                      <p:tavLst>
                                        <p:tav tm="0">
                                          <p:val>
                                            <p:strVal val="ppt_y"/>
                                          </p:val>
                                        </p:tav>
                                        <p:tav tm="100000">
                                          <p:val>
                                            <p:strVal val="ppt_y-.1"/>
                                          </p:val>
                                        </p:tav>
                                      </p:tavLst>
                                    </p:anim>
                                    <p:anim calcmode="lin" valueType="num">
                                      <p:cBhvr>
                                        <p:cTn id="249" dur="500" accel="50000">
                                          <p:stCondLst>
                                            <p:cond delay="500"/>
                                          </p:stCondLst>
                                        </p:cTn>
                                        <p:tgtEl>
                                          <p:spTgt spid="37"/>
                                        </p:tgtEl>
                                        <p:attrNameLst>
                                          <p:attrName>ppt_x</p:attrName>
                                        </p:attrNameLst>
                                      </p:cBhvr>
                                      <p:tavLst>
                                        <p:tav tm="0">
                                          <p:val>
                                            <p:strVal val="ppt_x"/>
                                          </p:val>
                                        </p:tav>
                                        <p:tav tm="100000">
                                          <p:val>
                                            <p:strVal val="ppt_x+.4"/>
                                          </p:val>
                                        </p:tav>
                                      </p:tavLst>
                                    </p:anim>
                                    <p:anim calcmode="lin" valueType="num">
                                      <p:cBhvr>
                                        <p:cTn id="250" dur="1000"/>
                                        <p:tgtEl>
                                          <p:spTgt spid="37"/>
                                        </p:tgtEl>
                                        <p:attrNameLst>
                                          <p:attrName>ppt_h</p:attrName>
                                        </p:attrNameLst>
                                      </p:cBhvr>
                                      <p:tavLst>
                                        <p:tav tm="0">
                                          <p:val>
                                            <p:strVal val="ppt_h"/>
                                          </p:val>
                                        </p:tav>
                                        <p:tav tm="100000">
                                          <p:val>
                                            <p:strVal val="ppt_h"/>
                                          </p:val>
                                        </p:tav>
                                      </p:tavLst>
                                    </p:anim>
                                    <p:anim calcmode="lin" valueType="num">
                                      <p:cBhvr>
                                        <p:cTn id="251" dur="500" accel="50000">
                                          <p:stCondLst>
                                            <p:cond delay="0"/>
                                          </p:stCondLst>
                                        </p:cTn>
                                        <p:tgtEl>
                                          <p:spTgt spid="37"/>
                                        </p:tgtEl>
                                        <p:attrNameLst>
                                          <p:attrName>ppt_w</p:attrName>
                                        </p:attrNameLst>
                                      </p:cBhvr>
                                      <p:tavLst>
                                        <p:tav tm="0">
                                          <p:val>
                                            <p:strVal val="ppt_w"/>
                                          </p:val>
                                        </p:tav>
                                        <p:tav tm="100000">
                                          <p:val>
                                            <p:strVal val="ppt_w*.05"/>
                                          </p:val>
                                        </p:tav>
                                      </p:tavLst>
                                    </p:anim>
                                    <p:anim calcmode="lin" valueType="num">
                                      <p:cBhvr>
                                        <p:cTn id="252" dur="500" decel="50000">
                                          <p:stCondLst>
                                            <p:cond delay="500"/>
                                          </p:stCondLst>
                                        </p:cTn>
                                        <p:tgtEl>
                                          <p:spTgt spid="37"/>
                                        </p:tgtEl>
                                        <p:attrNameLst>
                                          <p:attrName>ppt_w</p:attrName>
                                        </p:attrNameLst>
                                      </p:cBhvr>
                                      <p:tavLst>
                                        <p:tav tm="0">
                                          <p:val>
                                            <p:strVal val="ppt_w"/>
                                          </p:val>
                                        </p:tav>
                                        <p:tav tm="100000">
                                          <p:val>
                                            <p:strVal val="ppt_w/.05"/>
                                          </p:val>
                                        </p:tav>
                                      </p:tavLst>
                                    </p:anim>
                                    <p:anim calcmode="lin" valueType="num">
                                      <p:cBhvr>
                                        <p:cTn id="253" dur="500" accel="50000">
                                          <p:stCondLst>
                                            <p:cond delay="500"/>
                                          </p:stCondLst>
                                        </p:cTn>
                                        <p:tgtEl>
                                          <p:spTgt spid="37"/>
                                        </p:tgtEl>
                                        <p:attrNameLst>
                                          <p:attrName>style.rotation</p:attrName>
                                        </p:attrNameLst>
                                      </p:cBhvr>
                                      <p:tavLst>
                                        <p:tav tm="0">
                                          <p:val>
                                            <p:fltVal val="0"/>
                                          </p:val>
                                        </p:tav>
                                        <p:tav tm="100000">
                                          <p:val>
                                            <p:fltVal val="-90"/>
                                          </p:val>
                                        </p:tav>
                                      </p:tavLst>
                                    </p:anim>
                                    <p:set>
                                      <p:cBhvr>
                                        <p:cTn id="254" dur="1" fill="hold">
                                          <p:stCondLst>
                                            <p:cond delay="9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10" grpId="0" animBg="1"/>
      <p:bldP spid="17" grpId="0" animBg="1"/>
      <p:bldP spid="18" grpId="0" animBg="1"/>
      <p:bldP spid="19" grpId="0" animBg="1"/>
      <p:bldP spid="20" grpId="0" animBg="1"/>
      <p:bldP spid="21" grpId="0" animBg="1"/>
      <p:bldP spid="22" grpId="0" animBg="1"/>
      <p:bldP spid="23" grpId="0" animBg="1"/>
      <p:bldP spid="24" grpId="0" animBg="1"/>
      <p:bldP spid="25" grpId="0" animBg="1"/>
      <p:bldP spid="32" grpId="0" animBg="1"/>
      <p:bldP spid="33" grpId="0" animBg="1"/>
      <p:bldP spid="34" grpId="0" animBg="1"/>
      <p:bldP spid="35" grpId="0" animBg="1"/>
      <p:bldP spid="36" grpId="0" animBg="1"/>
      <p:bldP spid="3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fontScale="90000"/>
          </a:bodyPr>
          <a:lstStyle/>
          <a:p>
            <a:r>
              <a:rPr lang="en-US" altLang="en-US" sz="4400">
                <a:ea typeface="ＭＳ Ｐゴシック" panose="020B0600070205080204" pitchFamily="34" charset="-128"/>
              </a:rPr>
              <a:t>Transport </a:t>
            </a:r>
            <a:r>
              <a:rPr lang="en-US" altLang="en-US">
                <a:ea typeface="ＭＳ Ｐゴシック" panose="020B0600070205080204" pitchFamily="34" charset="-128"/>
              </a:rPr>
              <a:t>s</a:t>
            </a:r>
            <a:r>
              <a:rPr lang="en-US" altLang="en-US" sz="4400">
                <a:ea typeface="ＭＳ Ｐゴシック" panose="020B0600070205080204" pitchFamily="34" charset="-128"/>
              </a:rPr>
              <a:t>ervice </a:t>
            </a:r>
            <a:r>
              <a:rPr lang="en-US" altLang="en-US">
                <a:ea typeface="ＭＳ Ｐゴシック" panose="020B0600070205080204" pitchFamily="34" charset="-128"/>
              </a:rPr>
              <a:t>r</a:t>
            </a:r>
            <a:r>
              <a:rPr lang="en-US" altLang="en-US" sz="4400">
                <a:ea typeface="ＭＳ Ｐゴシック" panose="020B0600070205080204" pitchFamily="34" charset="-128"/>
              </a:rPr>
              <a:t>equirements: common apps</a:t>
            </a:r>
            <a:endParaRPr lang="en-US" sz="4400"/>
          </a:p>
        </p:txBody>
      </p:sp>
      <p:sp>
        <p:nvSpPr>
          <p:cNvPr id="8" name="Text Box 3">
            <a:extLst>
              <a:ext uri="{FF2B5EF4-FFF2-40B4-BE49-F238E27FC236}">
                <a16:creationId xmlns:a16="http://schemas.microsoft.com/office/drawing/2014/main" id="{E374FB7B-D397-7246-99E8-CE483DFACD5D}"/>
              </a:ext>
            </a:extLst>
          </p:cNvPr>
          <p:cNvSpPr txBox="1">
            <a:spLocks noChangeArrowheads="1"/>
          </p:cNvSpPr>
          <p:nvPr/>
        </p:nvSpPr>
        <p:spPr bwMode="auto">
          <a:xfrm>
            <a:off x="114330" y="1536174"/>
            <a:ext cx="3479735"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file transfer/download</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e-mail</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Web documents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real-time audio/video</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streaming audio/video</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interactive games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text messaging</a:t>
            </a: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4" name="Text Box 4">
            <a:extLst>
              <a:ext uri="{FF2B5EF4-FFF2-40B4-BE49-F238E27FC236}">
                <a16:creationId xmlns:a16="http://schemas.microsoft.com/office/drawing/2014/main" id="{AFA70EB7-D6E6-AF43-A3B7-A9035670635E}"/>
              </a:ext>
            </a:extLst>
          </p:cNvPr>
          <p:cNvSpPr txBox="1">
            <a:spLocks noChangeArrowheads="1"/>
          </p:cNvSpPr>
          <p:nvPr/>
        </p:nvSpPr>
        <p:spPr bwMode="auto">
          <a:xfrm>
            <a:off x="3947968" y="1539349"/>
            <a:ext cx="2009076"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data loss</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loss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loss-tolerant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loss</a:t>
            </a:r>
            <a:endPar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5" name="Text Box 5">
            <a:extLst>
              <a:ext uri="{FF2B5EF4-FFF2-40B4-BE49-F238E27FC236}">
                <a16:creationId xmlns:a16="http://schemas.microsoft.com/office/drawing/2014/main" id="{2B53E900-CFB4-8641-AD80-727AE9380A18}"/>
              </a:ext>
            </a:extLst>
          </p:cNvPr>
          <p:cNvSpPr txBox="1">
            <a:spLocks noChangeArrowheads="1"/>
          </p:cNvSpPr>
          <p:nvPr/>
        </p:nvSpPr>
        <p:spPr bwMode="auto">
          <a:xfrm>
            <a:off x="5991692" y="1537762"/>
            <a:ext cx="3025344"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throughput</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elastic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audio: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5Kbps-1Mbps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video:</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10Kbps-5Mbps</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same as above </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Kbps+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elastic</a:t>
            </a:r>
          </a:p>
        </p:txBody>
      </p:sp>
      <p:sp>
        <p:nvSpPr>
          <p:cNvPr id="16" name="Text Box 6">
            <a:extLst>
              <a:ext uri="{FF2B5EF4-FFF2-40B4-BE49-F238E27FC236}">
                <a16:creationId xmlns:a16="http://schemas.microsoft.com/office/drawing/2014/main" id="{7DDCF5FE-9982-C44D-9FFC-E56BA98BF00E}"/>
              </a:ext>
            </a:extLst>
          </p:cNvPr>
          <p:cNvSpPr txBox="1">
            <a:spLocks noChangeArrowheads="1"/>
          </p:cNvSpPr>
          <p:nvPr/>
        </p:nvSpPr>
        <p:spPr bwMode="auto">
          <a:xfrm>
            <a:off x="9439064" y="1585760"/>
            <a:ext cx="2936433" cy="472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time sensitive?</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10’</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msec</a:t>
            </a:r>
          </a:p>
          <a:p>
            <a:pPr marL="0" marR="0" lvl="0" indent="0" algn="l"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few secs</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10’</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msec</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yes and no</a:t>
            </a:r>
          </a:p>
        </p:txBody>
      </p:sp>
      <p:cxnSp>
        <p:nvCxnSpPr>
          <p:cNvPr id="4" name="Straight Connector 3">
            <a:extLst>
              <a:ext uri="{FF2B5EF4-FFF2-40B4-BE49-F238E27FC236}">
                <a16:creationId xmlns:a16="http://schemas.microsoft.com/office/drawing/2014/main" id="{162228CC-A1AA-2642-A56E-E4F7B0293C25}"/>
              </a:ext>
            </a:extLst>
          </p:cNvPr>
          <p:cNvCxnSpPr/>
          <p:nvPr/>
        </p:nvCxnSpPr>
        <p:spPr>
          <a:xfrm>
            <a:off x="1931843" y="2115070"/>
            <a:ext cx="9382448"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9224A1-0105-BB4F-B94B-90B305877290}"/>
              </a:ext>
            </a:extLst>
          </p:cNvPr>
          <p:cNvCxnSpPr/>
          <p:nvPr/>
        </p:nvCxnSpPr>
        <p:spPr>
          <a:xfrm>
            <a:off x="1939865" y="290051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A7C77C-B9C9-EE46-B426-55950F26169C}"/>
              </a:ext>
            </a:extLst>
          </p:cNvPr>
          <p:cNvCxnSpPr/>
          <p:nvPr/>
        </p:nvCxnSpPr>
        <p:spPr>
          <a:xfrm>
            <a:off x="1939865" y="3426882"/>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440764-46DB-324A-BB6F-3C97D7643878}"/>
              </a:ext>
            </a:extLst>
          </p:cNvPr>
          <p:cNvCxnSpPr/>
          <p:nvPr/>
        </p:nvCxnSpPr>
        <p:spPr>
          <a:xfrm>
            <a:off x="1939865" y="387196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0DC4FF-F8E4-5448-B459-EE842599FEE7}"/>
              </a:ext>
            </a:extLst>
          </p:cNvPr>
          <p:cNvCxnSpPr/>
          <p:nvPr/>
        </p:nvCxnSpPr>
        <p:spPr>
          <a:xfrm>
            <a:off x="1943100" y="481061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59182A-878C-AA49-B17B-09494DE9E7C7}"/>
              </a:ext>
            </a:extLst>
          </p:cNvPr>
          <p:cNvCxnSpPr/>
          <p:nvPr/>
        </p:nvCxnSpPr>
        <p:spPr>
          <a:xfrm>
            <a:off x="1943876" y="526399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F0474-E5A5-BA49-A926-1DB9D2E63B31}"/>
              </a:ext>
            </a:extLst>
          </p:cNvPr>
          <p:cNvCxnSpPr/>
          <p:nvPr/>
        </p:nvCxnSpPr>
        <p:spPr>
          <a:xfrm>
            <a:off x="1943876" y="574552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702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9440E2-A381-7AAB-8315-6DDB5AD640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88E8CC-E4F3-C595-EE06-10D79C1C708F}"/>
              </a:ext>
            </a:extLst>
          </p:cNvPr>
          <p:cNvSpPr>
            <a:spLocks noGrp="1"/>
          </p:cNvSpPr>
          <p:nvPr>
            <p:ph type="title"/>
          </p:nvPr>
        </p:nvSpPr>
        <p:spPr/>
        <p:txBody>
          <a:bodyPr>
            <a:normAutofit fontScale="90000"/>
          </a:bodyPr>
          <a:lstStyle/>
          <a:p>
            <a:r>
              <a:rPr lang="en-HK" u="sng"/>
              <a:t>Internet</a:t>
            </a:r>
            <a:r>
              <a:rPr lang="en-HK"/>
              <a:t> applications rely on </a:t>
            </a:r>
            <a:r>
              <a:rPr lang="en-HK" u="sng"/>
              <a:t>Internet</a:t>
            </a:r>
            <a:r>
              <a:rPr lang="en-HK"/>
              <a:t> transport protocols</a:t>
            </a:r>
          </a:p>
        </p:txBody>
      </p:sp>
      <p:grpSp>
        <p:nvGrpSpPr>
          <p:cNvPr id="65" name="Group 64">
            <a:extLst>
              <a:ext uri="{FF2B5EF4-FFF2-40B4-BE49-F238E27FC236}">
                <a16:creationId xmlns:a16="http://schemas.microsoft.com/office/drawing/2014/main" id="{EC4D763B-D24B-199A-084D-29B587C6714C}"/>
              </a:ext>
            </a:extLst>
          </p:cNvPr>
          <p:cNvGrpSpPr/>
          <p:nvPr/>
        </p:nvGrpSpPr>
        <p:grpSpPr>
          <a:xfrm>
            <a:off x="411605" y="1097135"/>
            <a:ext cx="11368790" cy="5312833"/>
            <a:chOff x="1890011" y="3403355"/>
            <a:chExt cx="8077200" cy="3002824"/>
          </a:xfrm>
        </p:grpSpPr>
        <p:pic>
          <p:nvPicPr>
            <p:cNvPr id="9" name="Picture 8">
              <a:extLst>
                <a:ext uri="{FF2B5EF4-FFF2-40B4-BE49-F238E27FC236}">
                  <a16:creationId xmlns:a16="http://schemas.microsoft.com/office/drawing/2014/main" id="{4D4395FF-561F-863F-F0EB-DDCB72325FF5}"/>
                </a:ext>
              </a:extLst>
            </p:cNvPr>
            <p:cNvPicPr>
              <a:picLocks noChangeAspect="1"/>
            </p:cNvPicPr>
            <p:nvPr/>
          </p:nvPicPr>
          <p:blipFill>
            <a:blip r:embed="rId2"/>
            <a:stretch>
              <a:fillRect/>
            </a:stretch>
          </p:blipFill>
          <p:spPr>
            <a:xfrm>
              <a:off x="7269112" y="3403355"/>
              <a:ext cx="362069" cy="215544"/>
            </a:xfrm>
            <a:prstGeom prst="rect">
              <a:avLst/>
            </a:prstGeom>
          </p:spPr>
        </p:pic>
        <p:sp>
          <p:nvSpPr>
            <p:cNvPr id="11" name="Freeform 66">
              <a:extLst>
                <a:ext uri="{FF2B5EF4-FFF2-40B4-BE49-F238E27FC236}">
                  <a16:creationId xmlns:a16="http://schemas.microsoft.com/office/drawing/2014/main" id="{8934EC98-E02D-E062-3021-D75F967B685D}"/>
                </a:ext>
              </a:extLst>
            </p:cNvPr>
            <p:cNvSpPr>
              <a:spLocks/>
            </p:cNvSpPr>
            <p:nvPr/>
          </p:nvSpPr>
          <p:spPr bwMode="auto">
            <a:xfrm>
              <a:off x="8054274" y="406144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HK"/>
            </a:p>
          </p:txBody>
        </p:sp>
        <p:sp>
          <p:nvSpPr>
            <p:cNvPr id="12" name="Freeform 7">
              <a:extLst>
                <a:ext uri="{FF2B5EF4-FFF2-40B4-BE49-F238E27FC236}">
                  <a16:creationId xmlns:a16="http://schemas.microsoft.com/office/drawing/2014/main" id="{85AD9D80-89AA-FE18-CC3F-180A6BA71CE6}"/>
                </a:ext>
              </a:extLst>
            </p:cNvPr>
            <p:cNvSpPr>
              <a:spLocks/>
            </p:cNvSpPr>
            <p:nvPr/>
          </p:nvSpPr>
          <p:spPr bwMode="auto">
            <a:xfrm>
              <a:off x="4739574" y="535842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33CC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HK"/>
            </a:p>
          </p:txBody>
        </p:sp>
        <p:sp>
          <p:nvSpPr>
            <p:cNvPr id="13" name="Text Box 51">
              <a:extLst>
                <a:ext uri="{FF2B5EF4-FFF2-40B4-BE49-F238E27FC236}">
                  <a16:creationId xmlns:a16="http://schemas.microsoft.com/office/drawing/2014/main" id="{ECA649DA-7240-D1CB-7391-7037B4B02473}"/>
                </a:ext>
              </a:extLst>
            </p:cNvPr>
            <p:cNvSpPr txBox="1">
              <a:spLocks noChangeArrowheads="1"/>
            </p:cNvSpPr>
            <p:nvPr/>
          </p:nvSpPr>
          <p:spPr bwMode="auto">
            <a:xfrm>
              <a:off x="5177724" y="549019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Internet</a:t>
              </a:r>
            </a:p>
          </p:txBody>
        </p:sp>
        <p:sp>
          <p:nvSpPr>
            <p:cNvPr id="14" name="Line 52">
              <a:extLst>
                <a:ext uri="{FF2B5EF4-FFF2-40B4-BE49-F238E27FC236}">
                  <a16:creationId xmlns:a16="http://schemas.microsoft.com/office/drawing/2014/main" id="{34D2A7DB-46F6-893F-5124-30D0FADB8647}"/>
                </a:ext>
              </a:extLst>
            </p:cNvPr>
            <p:cNvSpPr>
              <a:spLocks noChangeShapeType="1"/>
            </p:cNvSpPr>
            <p:nvPr/>
          </p:nvSpPr>
          <p:spPr bwMode="auto">
            <a:xfrm>
              <a:off x="4498274" y="5901354"/>
              <a:ext cx="2211387"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HK"/>
            </a:p>
          </p:txBody>
        </p:sp>
        <p:sp>
          <p:nvSpPr>
            <p:cNvPr id="15" name="Text Box 53">
              <a:extLst>
                <a:ext uri="{FF2B5EF4-FFF2-40B4-BE49-F238E27FC236}">
                  <a16:creationId xmlns:a16="http://schemas.microsoft.com/office/drawing/2014/main" id="{D0AE94A9-D1E9-ECEA-0FF1-D6160C216D9C}"/>
                </a:ext>
              </a:extLst>
            </p:cNvPr>
            <p:cNvSpPr txBox="1">
              <a:spLocks noChangeArrowheads="1"/>
            </p:cNvSpPr>
            <p:nvPr/>
          </p:nvSpPr>
          <p:spPr bwMode="auto">
            <a:xfrm>
              <a:off x="8519411" y="512665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a:solidFill>
                    <a:srgbClr val="CC0000"/>
                  </a:solidFill>
                </a:rPr>
                <a:t>controlled</a:t>
              </a:r>
            </a:p>
            <a:p>
              <a:pPr>
                <a:spcBef>
                  <a:spcPct val="0"/>
                </a:spcBef>
                <a:buClrTx/>
                <a:buSzTx/>
                <a:buFontTx/>
                <a:buNone/>
              </a:pPr>
              <a:r>
                <a:rPr lang="en-US" altLang="en-US" sz="1600">
                  <a:solidFill>
                    <a:srgbClr val="CC0000"/>
                  </a:solidFill>
                </a:rPr>
                <a:t>by OS</a:t>
              </a:r>
            </a:p>
            <a:p>
              <a:pPr>
                <a:spcBef>
                  <a:spcPct val="0"/>
                </a:spcBef>
                <a:buClrTx/>
                <a:buSzTx/>
                <a:buFontTx/>
                <a:buNone/>
              </a:pPr>
              <a:endParaRPr lang="en-US" altLang="en-US" sz="1600">
                <a:solidFill>
                  <a:srgbClr val="CC0000"/>
                </a:solidFill>
                <a:latin typeface="Times New Roman" panose="02020603050405020304" pitchFamily="18" charset="0"/>
              </a:endParaRPr>
            </a:p>
          </p:txBody>
        </p:sp>
        <p:sp>
          <p:nvSpPr>
            <p:cNvPr id="16" name="Text Box 56">
              <a:extLst>
                <a:ext uri="{FF2B5EF4-FFF2-40B4-BE49-F238E27FC236}">
                  <a16:creationId xmlns:a16="http://schemas.microsoft.com/office/drawing/2014/main" id="{FF0C63E2-0FBD-87FA-504F-4C1E5EF68E7B}"/>
                </a:ext>
              </a:extLst>
            </p:cNvPr>
            <p:cNvSpPr txBox="1">
              <a:spLocks noChangeArrowheads="1"/>
            </p:cNvSpPr>
            <p:nvPr/>
          </p:nvSpPr>
          <p:spPr bwMode="auto">
            <a:xfrm>
              <a:off x="8497186" y="422654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en-US" sz="1600">
                  <a:solidFill>
                    <a:srgbClr val="CC0000"/>
                  </a:solidFill>
                </a:rPr>
                <a:t>controlled by</a:t>
              </a:r>
            </a:p>
            <a:p>
              <a:pPr>
                <a:lnSpc>
                  <a:spcPct val="90000"/>
                </a:lnSpc>
                <a:spcBef>
                  <a:spcPct val="0"/>
                </a:spcBef>
                <a:buClrTx/>
                <a:buSzTx/>
                <a:buFontTx/>
                <a:buNone/>
              </a:pPr>
              <a:r>
                <a:rPr lang="en-US" altLang="en-US" sz="1600">
                  <a:solidFill>
                    <a:srgbClr val="CC0000"/>
                  </a:solidFill>
                </a:rPr>
                <a:t>app developer</a:t>
              </a:r>
            </a:p>
          </p:txBody>
        </p:sp>
        <p:sp>
          <p:nvSpPr>
            <p:cNvPr id="17" name="Freeform 45">
              <a:extLst>
                <a:ext uri="{FF2B5EF4-FFF2-40B4-BE49-F238E27FC236}">
                  <a16:creationId xmlns:a16="http://schemas.microsoft.com/office/drawing/2014/main" id="{ABBDEEBE-F259-5EC6-D749-943E6A24FCB3}"/>
                </a:ext>
              </a:extLst>
            </p:cNvPr>
            <p:cNvSpPr>
              <a:spLocks/>
            </p:cNvSpPr>
            <p:nvPr/>
          </p:nvSpPr>
          <p:spPr bwMode="auto">
            <a:xfrm>
              <a:off x="2313874" y="412494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chemeClr val="bg1"/>
                </a:gs>
                <a:gs pos="100000">
                  <a:schemeClr val="folHlink"/>
                </a:gs>
              </a:gsLst>
              <a:lin ang="0" scaled="1"/>
            </a:gradFill>
            <a:ln w="9525">
              <a:solidFill>
                <a:srgbClr val="DDDDDD"/>
              </a:solidFill>
              <a:round/>
              <a:headEnd/>
              <a:tailEnd/>
            </a:ln>
          </p:spPr>
          <p:txBody>
            <a:bodyPr/>
            <a:lstStyle/>
            <a:p>
              <a:endParaRPr lang="en-HK"/>
            </a:p>
          </p:txBody>
        </p:sp>
        <p:sp>
          <p:nvSpPr>
            <p:cNvPr id="18" name="Rectangle 23">
              <a:extLst>
                <a:ext uri="{FF2B5EF4-FFF2-40B4-BE49-F238E27FC236}">
                  <a16:creationId xmlns:a16="http://schemas.microsoft.com/office/drawing/2014/main" id="{5A626C74-713C-1272-EF15-F9CF7A61E795}"/>
                </a:ext>
              </a:extLst>
            </p:cNvPr>
            <p:cNvSpPr>
              <a:spLocks noChangeArrowheads="1"/>
            </p:cNvSpPr>
            <p:nvPr/>
          </p:nvSpPr>
          <p:spPr bwMode="auto">
            <a:xfrm>
              <a:off x="3117149" y="408049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19" name="Rectangle 24">
              <a:extLst>
                <a:ext uri="{FF2B5EF4-FFF2-40B4-BE49-F238E27FC236}">
                  <a16:creationId xmlns:a16="http://schemas.microsoft.com/office/drawing/2014/main" id="{799954A9-45DE-DFD4-43C2-1AF0948C1D95}"/>
                </a:ext>
              </a:extLst>
            </p:cNvPr>
            <p:cNvSpPr>
              <a:spLocks noChangeArrowheads="1"/>
            </p:cNvSpPr>
            <p:nvPr/>
          </p:nvSpPr>
          <p:spPr bwMode="auto">
            <a:xfrm>
              <a:off x="3079049" y="4134467"/>
              <a:ext cx="1273175" cy="1979612"/>
            </a:xfrm>
            <a:prstGeom prst="rect">
              <a:avLst/>
            </a:prstGeom>
            <a:solidFill>
              <a:schemeClr val="bg1"/>
            </a:solidFill>
            <a:ln w="2857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20" name="Line 25">
              <a:extLst>
                <a:ext uri="{FF2B5EF4-FFF2-40B4-BE49-F238E27FC236}">
                  <a16:creationId xmlns:a16="http://schemas.microsoft.com/office/drawing/2014/main" id="{006F5FB0-7814-E5EB-C72B-3FC4F86A2106}"/>
                </a:ext>
              </a:extLst>
            </p:cNvPr>
            <p:cNvSpPr>
              <a:spLocks noChangeShapeType="1"/>
            </p:cNvSpPr>
            <p:nvPr/>
          </p:nvSpPr>
          <p:spPr bwMode="auto">
            <a:xfrm>
              <a:off x="3088574" y="489487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1" name="Text Box 26">
              <a:extLst>
                <a:ext uri="{FF2B5EF4-FFF2-40B4-BE49-F238E27FC236}">
                  <a16:creationId xmlns:a16="http://schemas.microsoft.com/office/drawing/2014/main" id="{A967AAE9-8B61-7A6D-9DED-37352B5EE72B}"/>
                </a:ext>
              </a:extLst>
            </p:cNvPr>
            <p:cNvSpPr txBox="1">
              <a:spLocks noChangeArrowheads="1"/>
            </p:cNvSpPr>
            <p:nvPr/>
          </p:nvSpPr>
          <p:spPr bwMode="auto">
            <a:xfrm>
              <a:off x="2729798" y="4979335"/>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22" name="Line 27">
              <a:extLst>
                <a:ext uri="{FF2B5EF4-FFF2-40B4-BE49-F238E27FC236}">
                  <a16:creationId xmlns:a16="http://schemas.microsoft.com/office/drawing/2014/main" id="{D349C9F1-F23D-AF51-232E-F682C55D3476}"/>
                </a:ext>
              </a:extLst>
            </p:cNvPr>
            <p:cNvSpPr>
              <a:spLocks noChangeShapeType="1"/>
            </p:cNvSpPr>
            <p:nvPr/>
          </p:nvSpPr>
          <p:spPr bwMode="auto">
            <a:xfrm>
              <a:off x="3096511" y="521555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3" name="Line 28">
              <a:extLst>
                <a:ext uri="{FF2B5EF4-FFF2-40B4-BE49-F238E27FC236}">
                  <a16:creationId xmlns:a16="http://schemas.microsoft.com/office/drawing/2014/main" id="{9371F5C4-7438-2CB9-DC7D-D5D173F5D133}"/>
                </a:ext>
              </a:extLst>
            </p:cNvPr>
            <p:cNvSpPr>
              <a:spLocks noChangeShapeType="1"/>
            </p:cNvSpPr>
            <p:nvPr/>
          </p:nvSpPr>
          <p:spPr bwMode="auto">
            <a:xfrm>
              <a:off x="3082224" y="552511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4" name="Line 29">
              <a:extLst>
                <a:ext uri="{FF2B5EF4-FFF2-40B4-BE49-F238E27FC236}">
                  <a16:creationId xmlns:a16="http://schemas.microsoft.com/office/drawing/2014/main" id="{74CFA340-DA62-2855-2756-6463A9350863}"/>
                </a:ext>
              </a:extLst>
            </p:cNvPr>
            <p:cNvSpPr>
              <a:spLocks noChangeShapeType="1"/>
            </p:cNvSpPr>
            <p:nvPr/>
          </p:nvSpPr>
          <p:spPr bwMode="auto">
            <a:xfrm>
              <a:off x="3082224" y="5810867"/>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25" name="Text Box 26">
              <a:extLst>
                <a:ext uri="{FF2B5EF4-FFF2-40B4-BE49-F238E27FC236}">
                  <a16:creationId xmlns:a16="http://schemas.microsoft.com/office/drawing/2014/main" id="{2A52D60F-ED3E-B5F5-42BA-EEE06D785844}"/>
                </a:ext>
              </a:extLst>
            </p:cNvPr>
            <p:cNvSpPr txBox="1">
              <a:spLocks noChangeArrowheads="1"/>
            </p:cNvSpPr>
            <p:nvPr/>
          </p:nvSpPr>
          <p:spPr bwMode="auto">
            <a:xfrm>
              <a:off x="3080636" y="412494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26" name="Text Box 26">
              <a:extLst>
                <a:ext uri="{FF2B5EF4-FFF2-40B4-BE49-F238E27FC236}">
                  <a16:creationId xmlns:a16="http://schemas.microsoft.com/office/drawing/2014/main" id="{E5F31646-C360-11CB-D262-8EC9F2BD8529}"/>
                </a:ext>
              </a:extLst>
            </p:cNvPr>
            <p:cNvSpPr txBox="1">
              <a:spLocks noChangeArrowheads="1"/>
            </p:cNvSpPr>
            <p:nvPr/>
          </p:nvSpPr>
          <p:spPr bwMode="auto">
            <a:xfrm>
              <a:off x="2771867" y="586247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27" name="Text Box 26">
              <a:extLst>
                <a:ext uri="{FF2B5EF4-FFF2-40B4-BE49-F238E27FC236}">
                  <a16:creationId xmlns:a16="http://schemas.microsoft.com/office/drawing/2014/main" id="{1E259344-CAEF-9A67-358D-B72E809F8D7D}"/>
                </a:ext>
              </a:extLst>
            </p:cNvPr>
            <p:cNvSpPr txBox="1">
              <a:spLocks noChangeArrowheads="1"/>
            </p:cNvSpPr>
            <p:nvPr/>
          </p:nvSpPr>
          <p:spPr bwMode="auto">
            <a:xfrm>
              <a:off x="2701224" y="5567941"/>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28" name="Text Box 26">
              <a:extLst>
                <a:ext uri="{FF2B5EF4-FFF2-40B4-BE49-F238E27FC236}">
                  <a16:creationId xmlns:a16="http://schemas.microsoft.com/office/drawing/2014/main" id="{13CB560A-2486-2B9B-9E4D-EF3EAFF7F639}"/>
                </a:ext>
              </a:extLst>
            </p:cNvPr>
            <p:cNvSpPr txBox="1">
              <a:spLocks noChangeArrowheads="1"/>
            </p:cNvSpPr>
            <p:nvPr/>
          </p:nvSpPr>
          <p:spPr bwMode="auto">
            <a:xfrm>
              <a:off x="2741873" y="5279849"/>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29" name="Oval 57">
              <a:extLst>
                <a:ext uri="{FF2B5EF4-FFF2-40B4-BE49-F238E27FC236}">
                  <a16:creationId xmlns:a16="http://schemas.microsoft.com/office/drawing/2014/main" id="{FA85AB66-266B-3F6C-DD61-8E97F7210E57}"/>
                </a:ext>
              </a:extLst>
            </p:cNvPr>
            <p:cNvSpPr>
              <a:spLocks noChangeArrowheads="1"/>
            </p:cNvSpPr>
            <p:nvPr/>
          </p:nvSpPr>
          <p:spPr bwMode="auto">
            <a:xfrm>
              <a:off x="3213986" y="4399579"/>
              <a:ext cx="990600" cy="304800"/>
            </a:xfrm>
            <a:prstGeom prst="ellipse">
              <a:avLst/>
            </a:prstGeom>
            <a:solidFill>
              <a:srgbClr val="CCFFFF"/>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process</a:t>
              </a:r>
            </a:p>
          </p:txBody>
        </p:sp>
        <p:grpSp>
          <p:nvGrpSpPr>
            <p:cNvPr id="30" name="Group 58">
              <a:extLst>
                <a:ext uri="{FF2B5EF4-FFF2-40B4-BE49-F238E27FC236}">
                  <a16:creationId xmlns:a16="http://schemas.microsoft.com/office/drawing/2014/main" id="{8AE53D99-087F-7467-E32F-7F8A3527CD54}"/>
                </a:ext>
              </a:extLst>
            </p:cNvPr>
            <p:cNvGrpSpPr>
              <a:grpSpLocks/>
            </p:cNvGrpSpPr>
            <p:nvPr/>
          </p:nvGrpSpPr>
          <p:grpSpPr bwMode="auto">
            <a:xfrm>
              <a:off x="3461636" y="4759942"/>
              <a:ext cx="546100" cy="225425"/>
              <a:chOff x="1287" y="2524"/>
              <a:chExt cx="260" cy="100"/>
            </a:xfrm>
          </p:grpSpPr>
          <p:sp>
            <p:nvSpPr>
              <p:cNvPr id="31" name="Rectangle 59">
                <a:extLst>
                  <a:ext uri="{FF2B5EF4-FFF2-40B4-BE49-F238E27FC236}">
                    <a16:creationId xmlns:a16="http://schemas.microsoft.com/office/drawing/2014/main" id="{C3F313CD-CB31-4EA9-7646-7F5343828A5F}"/>
                  </a:ext>
                </a:extLst>
              </p:cNvPr>
              <p:cNvSpPr>
                <a:spLocks noChangeArrowheads="1"/>
              </p:cNvSpPr>
              <p:nvPr/>
            </p:nvSpPr>
            <p:spPr bwMode="auto">
              <a:xfrm>
                <a:off x="1287" y="2524"/>
                <a:ext cx="260" cy="100"/>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2" name="Rectangle 60">
                <a:extLst>
                  <a:ext uri="{FF2B5EF4-FFF2-40B4-BE49-F238E27FC236}">
                    <a16:creationId xmlns:a16="http://schemas.microsoft.com/office/drawing/2014/main" id="{A9FDDC8A-DB5C-B3A2-ABCC-AB500B4BC5B0}"/>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3" name="Rectangle 61">
                <a:extLst>
                  <a:ext uri="{FF2B5EF4-FFF2-40B4-BE49-F238E27FC236}">
                    <a16:creationId xmlns:a16="http://schemas.microsoft.com/office/drawing/2014/main" id="{9F7D0841-463F-25B4-72D5-EA7F1B4E1EAE}"/>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4" name="Rectangle 62">
                <a:extLst>
                  <a:ext uri="{FF2B5EF4-FFF2-40B4-BE49-F238E27FC236}">
                    <a16:creationId xmlns:a16="http://schemas.microsoft.com/office/drawing/2014/main" id="{75527051-68B9-01C9-C8F9-A1F0CC32EE05}"/>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35" name="Rectangle 23">
              <a:extLst>
                <a:ext uri="{FF2B5EF4-FFF2-40B4-BE49-F238E27FC236}">
                  <a16:creationId xmlns:a16="http://schemas.microsoft.com/office/drawing/2014/main" id="{29D111E6-1053-2A92-0A08-425004C91F43}"/>
                </a:ext>
              </a:extLst>
            </p:cNvPr>
            <p:cNvSpPr>
              <a:spLocks noChangeArrowheads="1"/>
            </p:cNvSpPr>
            <p:nvPr/>
          </p:nvSpPr>
          <p:spPr bwMode="auto">
            <a:xfrm>
              <a:off x="6779511" y="405191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36" name="Rectangle 24">
              <a:extLst>
                <a:ext uri="{FF2B5EF4-FFF2-40B4-BE49-F238E27FC236}">
                  <a16:creationId xmlns:a16="http://schemas.microsoft.com/office/drawing/2014/main" id="{B43F0DDD-FE9D-D36E-30C8-763805D9AB6F}"/>
                </a:ext>
              </a:extLst>
            </p:cNvPr>
            <p:cNvSpPr>
              <a:spLocks noChangeArrowheads="1"/>
            </p:cNvSpPr>
            <p:nvPr/>
          </p:nvSpPr>
          <p:spPr bwMode="auto">
            <a:xfrm>
              <a:off x="6741411" y="4105892"/>
              <a:ext cx="1273175" cy="1979612"/>
            </a:xfrm>
            <a:prstGeom prst="rect">
              <a:avLst/>
            </a:prstGeom>
            <a:solidFill>
              <a:schemeClr val="bg1"/>
            </a:solidFill>
            <a:ln w="2857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2400">
                <a:latin typeface="Times New Roman" panose="02020603050405020304" pitchFamily="18" charset="0"/>
              </a:endParaRPr>
            </a:p>
          </p:txBody>
        </p:sp>
        <p:sp>
          <p:nvSpPr>
            <p:cNvPr id="37" name="Line 25">
              <a:extLst>
                <a:ext uri="{FF2B5EF4-FFF2-40B4-BE49-F238E27FC236}">
                  <a16:creationId xmlns:a16="http://schemas.microsoft.com/office/drawing/2014/main" id="{491F5132-73F2-E044-14F2-B6987642D626}"/>
                </a:ext>
              </a:extLst>
            </p:cNvPr>
            <p:cNvSpPr>
              <a:spLocks noChangeShapeType="1"/>
            </p:cNvSpPr>
            <p:nvPr/>
          </p:nvSpPr>
          <p:spPr bwMode="auto">
            <a:xfrm>
              <a:off x="6750936" y="4866304"/>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38" name="Text Box 26">
              <a:extLst>
                <a:ext uri="{FF2B5EF4-FFF2-40B4-BE49-F238E27FC236}">
                  <a16:creationId xmlns:a16="http://schemas.microsoft.com/office/drawing/2014/main" id="{8850144E-1909-9FCE-A35E-3074B9B62B8F}"/>
                </a:ext>
              </a:extLst>
            </p:cNvPr>
            <p:cNvSpPr txBox="1">
              <a:spLocks noChangeArrowheads="1"/>
            </p:cNvSpPr>
            <p:nvPr/>
          </p:nvSpPr>
          <p:spPr bwMode="auto">
            <a:xfrm>
              <a:off x="6708074" y="484884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39" name="Line 27">
              <a:extLst>
                <a:ext uri="{FF2B5EF4-FFF2-40B4-BE49-F238E27FC236}">
                  <a16:creationId xmlns:a16="http://schemas.microsoft.com/office/drawing/2014/main" id="{56B2CAE8-8ADC-071C-3BC2-B4B8115B6350}"/>
                </a:ext>
              </a:extLst>
            </p:cNvPr>
            <p:cNvSpPr>
              <a:spLocks noChangeShapeType="1"/>
            </p:cNvSpPr>
            <p:nvPr/>
          </p:nvSpPr>
          <p:spPr bwMode="auto">
            <a:xfrm>
              <a:off x="6758874" y="5186979"/>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0" name="Line 28">
              <a:extLst>
                <a:ext uri="{FF2B5EF4-FFF2-40B4-BE49-F238E27FC236}">
                  <a16:creationId xmlns:a16="http://schemas.microsoft.com/office/drawing/2014/main" id="{890BADE6-EFCB-FE1E-CB6A-C140A4A4C35A}"/>
                </a:ext>
              </a:extLst>
            </p:cNvPr>
            <p:cNvSpPr>
              <a:spLocks noChangeShapeType="1"/>
            </p:cNvSpPr>
            <p:nvPr/>
          </p:nvSpPr>
          <p:spPr bwMode="auto">
            <a:xfrm>
              <a:off x="6744586" y="549654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1" name="Line 29">
              <a:extLst>
                <a:ext uri="{FF2B5EF4-FFF2-40B4-BE49-F238E27FC236}">
                  <a16:creationId xmlns:a16="http://schemas.microsoft.com/office/drawing/2014/main" id="{5AF7F718-4463-67BB-60A7-DD1AE712E843}"/>
                </a:ext>
              </a:extLst>
            </p:cNvPr>
            <p:cNvSpPr>
              <a:spLocks noChangeShapeType="1"/>
            </p:cNvSpPr>
            <p:nvPr/>
          </p:nvSpPr>
          <p:spPr bwMode="auto">
            <a:xfrm>
              <a:off x="6744586" y="5782292"/>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HK"/>
            </a:p>
          </p:txBody>
        </p:sp>
        <p:sp>
          <p:nvSpPr>
            <p:cNvPr id="42" name="Text Box 26">
              <a:extLst>
                <a:ext uri="{FF2B5EF4-FFF2-40B4-BE49-F238E27FC236}">
                  <a16:creationId xmlns:a16="http://schemas.microsoft.com/office/drawing/2014/main" id="{53640030-F1D5-7A9A-4362-44C17F6CE1C8}"/>
                </a:ext>
              </a:extLst>
            </p:cNvPr>
            <p:cNvSpPr txBox="1">
              <a:spLocks noChangeArrowheads="1"/>
            </p:cNvSpPr>
            <p:nvPr/>
          </p:nvSpPr>
          <p:spPr bwMode="auto">
            <a:xfrm>
              <a:off x="6742999" y="409636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latin typeface="Tahoma" panose="020B0604030504040204" pitchFamily="34" charset="0"/>
                </a:rPr>
                <a:t>application</a:t>
              </a:r>
            </a:p>
          </p:txBody>
        </p:sp>
        <p:sp>
          <p:nvSpPr>
            <p:cNvPr id="43" name="Text Box 26">
              <a:extLst>
                <a:ext uri="{FF2B5EF4-FFF2-40B4-BE49-F238E27FC236}">
                  <a16:creationId xmlns:a16="http://schemas.microsoft.com/office/drawing/2014/main" id="{03376097-3C25-4AC3-A93A-3FC0BADC5628}"/>
                </a:ext>
              </a:extLst>
            </p:cNvPr>
            <p:cNvSpPr txBox="1">
              <a:spLocks noChangeArrowheads="1"/>
            </p:cNvSpPr>
            <p:nvPr/>
          </p:nvSpPr>
          <p:spPr bwMode="auto">
            <a:xfrm>
              <a:off x="6698549" y="575371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physical</a:t>
              </a:r>
            </a:p>
          </p:txBody>
        </p:sp>
        <p:sp>
          <p:nvSpPr>
            <p:cNvPr id="44" name="Text Box 26">
              <a:extLst>
                <a:ext uri="{FF2B5EF4-FFF2-40B4-BE49-F238E27FC236}">
                  <a16:creationId xmlns:a16="http://schemas.microsoft.com/office/drawing/2014/main" id="{5C01CCE1-7255-A42A-94C0-11B0064EBCBB}"/>
                </a:ext>
              </a:extLst>
            </p:cNvPr>
            <p:cNvSpPr txBox="1">
              <a:spLocks noChangeArrowheads="1"/>
            </p:cNvSpPr>
            <p:nvPr/>
          </p:nvSpPr>
          <p:spPr bwMode="auto">
            <a:xfrm>
              <a:off x="6717599" y="546796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link</a:t>
              </a:r>
            </a:p>
          </p:txBody>
        </p:sp>
        <p:sp>
          <p:nvSpPr>
            <p:cNvPr id="45" name="Text Box 26">
              <a:extLst>
                <a:ext uri="{FF2B5EF4-FFF2-40B4-BE49-F238E27FC236}">
                  <a16:creationId xmlns:a16="http://schemas.microsoft.com/office/drawing/2014/main" id="{C76DDA61-0513-256A-7A90-ED0D7709E290}"/>
                </a:ext>
              </a:extLst>
            </p:cNvPr>
            <p:cNvSpPr txBox="1">
              <a:spLocks noChangeArrowheads="1"/>
            </p:cNvSpPr>
            <p:nvPr/>
          </p:nvSpPr>
          <p:spPr bwMode="auto">
            <a:xfrm>
              <a:off x="6708074" y="517269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network</a:t>
              </a:r>
            </a:p>
          </p:txBody>
        </p:sp>
        <p:sp>
          <p:nvSpPr>
            <p:cNvPr id="46" name="Oval 78">
              <a:extLst>
                <a:ext uri="{FF2B5EF4-FFF2-40B4-BE49-F238E27FC236}">
                  <a16:creationId xmlns:a16="http://schemas.microsoft.com/office/drawing/2014/main" id="{73CA7E6B-75C7-606D-3779-06ED666F3DAE}"/>
                </a:ext>
              </a:extLst>
            </p:cNvPr>
            <p:cNvSpPr>
              <a:spLocks noChangeArrowheads="1"/>
            </p:cNvSpPr>
            <p:nvPr/>
          </p:nvSpPr>
          <p:spPr bwMode="auto">
            <a:xfrm>
              <a:off x="6876349" y="4371004"/>
              <a:ext cx="990600" cy="304800"/>
            </a:xfrm>
            <a:prstGeom prst="ellipse">
              <a:avLst/>
            </a:prstGeom>
            <a:solidFill>
              <a:srgbClr val="CCFFFF"/>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ClrTx/>
                <a:buSzTx/>
                <a:buFontTx/>
                <a:buNone/>
              </a:pPr>
              <a:r>
                <a:rPr lang="en-US" altLang="en-US" sz="1600"/>
                <a:t>process</a:t>
              </a:r>
            </a:p>
          </p:txBody>
        </p:sp>
        <p:grpSp>
          <p:nvGrpSpPr>
            <p:cNvPr id="47" name="Group 79">
              <a:extLst>
                <a:ext uri="{FF2B5EF4-FFF2-40B4-BE49-F238E27FC236}">
                  <a16:creationId xmlns:a16="http://schemas.microsoft.com/office/drawing/2014/main" id="{AA53E18F-AE7B-1521-07E8-2679B3FC77FA}"/>
                </a:ext>
              </a:extLst>
            </p:cNvPr>
            <p:cNvGrpSpPr>
              <a:grpSpLocks/>
            </p:cNvGrpSpPr>
            <p:nvPr/>
          </p:nvGrpSpPr>
          <p:grpSpPr bwMode="auto">
            <a:xfrm>
              <a:off x="7130300" y="4747147"/>
              <a:ext cx="546100" cy="225425"/>
              <a:chOff x="1290" y="2531"/>
              <a:chExt cx="260" cy="100"/>
            </a:xfrm>
          </p:grpSpPr>
          <p:sp>
            <p:nvSpPr>
              <p:cNvPr id="48" name="Rectangle 80">
                <a:extLst>
                  <a:ext uri="{FF2B5EF4-FFF2-40B4-BE49-F238E27FC236}">
                    <a16:creationId xmlns:a16="http://schemas.microsoft.com/office/drawing/2014/main" id="{44F6EDD9-E1EC-D022-931E-F41CC345999D}"/>
                  </a:ext>
                </a:extLst>
              </p:cNvPr>
              <p:cNvSpPr>
                <a:spLocks noChangeArrowheads="1"/>
              </p:cNvSpPr>
              <p:nvPr/>
            </p:nvSpPr>
            <p:spPr bwMode="auto">
              <a:xfrm>
                <a:off x="1290" y="2531"/>
                <a:ext cx="260" cy="100"/>
              </a:xfrm>
              <a:prstGeom prst="rect">
                <a:avLst/>
              </a:prstGeom>
              <a:solidFill>
                <a:srgbClr val="FFFF00"/>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 name="Rectangle 81">
                <a:extLst>
                  <a:ext uri="{FF2B5EF4-FFF2-40B4-BE49-F238E27FC236}">
                    <a16:creationId xmlns:a16="http://schemas.microsoft.com/office/drawing/2014/main" id="{835DD9DA-034C-DCB4-597A-A4EBA15C001F}"/>
                  </a:ext>
                </a:extLst>
              </p:cNvPr>
              <p:cNvSpPr>
                <a:spLocks noChangeArrowheads="1"/>
              </p:cNvSpPr>
              <p:nvPr/>
            </p:nvSpPr>
            <p:spPr bwMode="auto">
              <a:xfrm>
                <a:off x="1338" y="2537"/>
                <a:ext cx="156" cy="76"/>
              </a:xfrm>
              <a:prstGeom prst="rect">
                <a:avLst/>
              </a:prstGeom>
              <a:solidFill>
                <a:schemeClr val="bg1"/>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0" name="Rectangle 82">
                <a:extLst>
                  <a:ext uri="{FF2B5EF4-FFF2-40B4-BE49-F238E27FC236}">
                    <a16:creationId xmlns:a16="http://schemas.microsoft.com/office/drawing/2014/main" id="{BD0B1131-065B-0BAF-572E-C462E31A0E96}"/>
                  </a:ext>
                </a:extLst>
              </p:cNvPr>
              <p:cNvSpPr>
                <a:spLocks noChangeArrowheads="1"/>
              </p:cNvSpPr>
              <p:nvPr/>
            </p:nvSpPr>
            <p:spPr bwMode="auto">
              <a:xfrm>
                <a:off x="1503" y="2582"/>
                <a:ext cx="27"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51" name="Rectangle 83">
                <a:extLst>
                  <a:ext uri="{FF2B5EF4-FFF2-40B4-BE49-F238E27FC236}">
                    <a16:creationId xmlns:a16="http://schemas.microsoft.com/office/drawing/2014/main" id="{BA3CD9A3-3121-8817-7BDD-691F1F9644B5}"/>
                  </a:ext>
                </a:extLst>
              </p:cNvPr>
              <p:cNvSpPr>
                <a:spLocks noChangeArrowheads="1"/>
              </p:cNvSpPr>
              <p:nvPr/>
            </p:nvSpPr>
            <p:spPr bwMode="auto">
              <a:xfrm>
                <a:off x="1298" y="2583"/>
                <a:ext cx="26" cy="27"/>
              </a:xfrm>
              <a:prstGeom prst="rect">
                <a:avLst/>
              </a:prstGeom>
              <a:solidFill>
                <a:srgbClr val="CC9900"/>
              </a:solidFill>
              <a:ln w="9525">
                <a:solidFill>
                  <a:srgbClr val="CC99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
          <p:nvSpPr>
            <p:cNvPr id="52" name="Line 88">
              <a:extLst>
                <a:ext uri="{FF2B5EF4-FFF2-40B4-BE49-F238E27FC236}">
                  <a16:creationId xmlns:a16="http://schemas.microsoft.com/office/drawing/2014/main" id="{86E626F4-7FCD-8FEC-249A-90373F97B0A9}"/>
                </a:ext>
              </a:extLst>
            </p:cNvPr>
            <p:cNvSpPr>
              <a:spLocks noChangeShapeType="1"/>
            </p:cNvSpPr>
            <p:nvPr/>
          </p:nvSpPr>
          <p:spPr bwMode="auto">
            <a:xfrm flipH="1">
              <a:off x="7933624" y="450276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3" name="Line 89">
              <a:extLst>
                <a:ext uri="{FF2B5EF4-FFF2-40B4-BE49-F238E27FC236}">
                  <a16:creationId xmlns:a16="http://schemas.microsoft.com/office/drawing/2014/main" id="{3F5067D3-FCA5-EB3A-53A6-6F72489C76FB}"/>
                </a:ext>
              </a:extLst>
            </p:cNvPr>
            <p:cNvSpPr>
              <a:spLocks noChangeShapeType="1"/>
            </p:cNvSpPr>
            <p:nvPr/>
          </p:nvSpPr>
          <p:spPr bwMode="auto">
            <a:xfrm>
              <a:off x="8159049" y="492821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4" name="Line 90">
              <a:extLst>
                <a:ext uri="{FF2B5EF4-FFF2-40B4-BE49-F238E27FC236}">
                  <a16:creationId xmlns:a16="http://schemas.microsoft.com/office/drawing/2014/main" id="{B9103CB9-14B4-CD65-6CB9-BA406376EAE4}"/>
                </a:ext>
              </a:extLst>
            </p:cNvPr>
            <p:cNvSpPr>
              <a:spLocks noChangeShapeType="1"/>
            </p:cNvSpPr>
            <p:nvPr/>
          </p:nvSpPr>
          <p:spPr bwMode="auto">
            <a:xfrm flipH="1">
              <a:off x="8182861" y="542827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5" name="Text Box 56">
              <a:extLst>
                <a:ext uri="{FF2B5EF4-FFF2-40B4-BE49-F238E27FC236}">
                  <a16:creationId xmlns:a16="http://schemas.microsoft.com/office/drawing/2014/main" id="{7103084C-18DA-2127-D0BA-1307C0C37787}"/>
                </a:ext>
              </a:extLst>
            </p:cNvPr>
            <p:cNvSpPr txBox="1">
              <a:spLocks noChangeArrowheads="1"/>
            </p:cNvSpPr>
            <p:nvPr/>
          </p:nvSpPr>
          <p:spPr bwMode="auto">
            <a:xfrm>
              <a:off x="4637935" y="4091092"/>
              <a:ext cx="1535449" cy="208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zh-CN" i="1">
                  <a:solidFill>
                    <a:srgbClr val="0000A3"/>
                  </a:solidFill>
                </a:rPr>
                <a:t>Interface (socket)</a:t>
              </a:r>
              <a:endParaRPr lang="en-US" altLang="en-US" i="1">
                <a:solidFill>
                  <a:srgbClr val="0000A3"/>
                </a:solidFill>
              </a:endParaRPr>
            </a:p>
          </p:txBody>
        </p:sp>
        <p:sp>
          <p:nvSpPr>
            <p:cNvPr id="56" name="Line 92">
              <a:extLst>
                <a:ext uri="{FF2B5EF4-FFF2-40B4-BE49-F238E27FC236}">
                  <a16:creationId xmlns:a16="http://schemas.microsoft.com/office/drawing/2014/main" id="{D3553209-21E6-997E-78DA-46E870FD7BD3}"/>
                </a:ext>
              </a:extLst>
            </p:cNvPr>
            <p:cNvSpPr>
              <a:spLocks noChangeShapeType="1"/>
            </p:cNvSpPr>
            <p:nvPr/>
          </p:nvSpPr>
          <p:spPr bwMode="auto">
            <a:xfrm flipV="1">
              <a:off x="4099811" y="4383704"/>
              <a:ext cx="968375" cy="434975"/>
            </a:xfrm>
            <a:prstGeom prst="line">
              <a:avLst/>
            </a:prstGeom>
            <a:noFill/>
            <a:ln w="19050">
              <a:solidFill>
                <a:srgbClr val="0000A3"/>
              </a:solidFill>
              <a:round/>
              <a:headEnd/>
              <a:tailEnd/>
            </a:ln>
            <a:extLst>
              <a:ext uri="{909E8E84-426E-40DD-AFC4-6F175D3DCCD1}">
                <a14:hiddenFill xmlns:a14="http://schemas.microsoft.com/office/drawing/2010/main">
                  <a:noFill/>
                </a14:hiddenFill>
              </a:ext>
            </a:extLst>
          </p:spPr>
          <p:txBody>
            <a:bodyPr/>
            <a:lstStyle/>
            <a:p>
              <a:endParaRPr lang="en-HK"/>
            </a:p>
          </p:txBody>
        </p:sp>
        <p:sp>
          <p:nvSpPr>
            <p:cNvPr id="57" name="Line 93">
              <a:extLst>
                <a:ext uri="{FF2B5EF4-FFF2-40B4-BE49-F238E27FC236}">
                  <a16:creationId xmlns:a16="http://schemas.microsoft.com/office/drawing/2014/main" id="{3373A3FD-0EDD-5EDE-DD98-03FDF876872A}"/>
                </a:ext>
              </a:extLst>
            </p:cNvPr>
            <p:cNvSpPr>
              <a:spLocks noChangeShapeType="1"/>
            </p:cNvSpPr>
            <p:nvPr/>
          </p:nvSpPr>
          <p:spPr bwMode="auto">
            <a:xfrm flipH="1" flipV="1">
              <a:off x="6034974" y="4372592"/>
              <a:ext cx="968375" cy="434975"/>
            </a:xfrm>
            <a:prstGeom prst="line">
              <a:avLst/>
            </a:prstGeom>
            <a:noFill/>
            <a:ln w="19050">
              <a:solidFill>
                <a:srgbClr val="0000A3"/>
              </a:solidFill>
              <a:round/>
              <a:headEnd/>
              <a:tailEnd/>
            </a:ln>
            <a:extLst>
              <a:ext uri="{909E8E84-426E-40DD-AFC4-6F175D3DCCD1}">
                <a14:hiddenFill xmlns:a14="http://schemas.microsoft.com/office/drawing/2010/main">
                  <a:noFill/>
                </a14:hiddenFill>
              </a:ext>
            </a:extLst>
          </p:spPr>
          <p:txBody>
            <a:bodyPr/>
            <a:lstStyle/>
            <a:p>
              <a:endParaRPr lang="en-HK"/>
            </a:p>
          </p:txBody>
        </p:sp>
        <p:grpSp>
          <p:nvGrpSpPr>
            <p:cNvPr id="58" name="Group 96">
              <a:extLst>
                <a:ext uri="{FF2B5EF4-FFF2-40B4-BE49-F238E27FC236}">
                  <a16:creationId xmlns:a16="http://schemas.microsoft.com/office/drawing/2014/main" id="{0FD19F5D-5F3F-C943-D80C-9A027207ADB0}"/>
                </a:ext>
              </a:extLst>
            </p:cNvPr>
            <p:cNvGrpSpPr>
              <a:grpSpLocks/>
            </p:cNvGrpSpPr>
            <p:nvPr/>
          </p:nvGrpSpPr>
          <p:grpSpPr bwMode="auto">
            <a:xfrm>
              <a:off x="1890011" y="5437804"/>
              <a:ext cx="719138" cy="773113"/>
              <a:chOff x="-44" y="1473"/>
              <a:chExt cx="981" cy="1105"/>
            </a:xfrm>
          </p:grpSpPr>
          <p:pic>
            <p:nvPicPr>
              <p:cNvPr id="59" name="Picture 97" descr="desktop_computer_stylized_medium">
                <a:extLst>
                  <a:ext uri="{FF2B5EF4-FFF2-40B4-BE49-F238E27FC236}">
                    <a16:creationId xmlns:a16="http://schemas.microsoft.com/office/drawing/2014/main" id="{52F877B0-762A-0F6F-F863-6B3CE835F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98">
                <a:extLst>
                  <a:ext uri="{FF2B5EF4-FFF2-40B4-BE49-F238E27FC236}">
                    <a16:creationId xmlns:a16="http://schemas.microsoft.com/office/drawing/2014/main" id="{09D211BC-60D3-77C7-FFE4-C543E80894BC}"/>
                  </a:ext>
                </a:extLst>
              </p:cNvPr>
              <p:cNvSpPr>
                <a:spLocks/>
              </p:cNvSpPr>
              <p:nvPr/>
            </p:nvSpPr>
            <p:spPr bwMode="auto">
              <a:xfrm flipH="1">
                <a:off x="374" y="1579"/>
                <a:ext cx="477" cy="506"/>
              </a:xfrm>
              <a:custGeom>
                <a:avLst/>
                <a:gdLst>
                  <a:gd name="T0" fmla="*/ 0 w 356"/>
                  <a:gd name="T1" fmla="*/ 0 h 368"/>
                  <a:gd name="T2" fmla="*/ 58127 w 356"/>
                  <a:gd name="T3" fmla="*/ 4361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HK"/>
              </a:p>
            </p:txBody>
          </p:sp>
        </p:grpSp>
        <p:grpSp>
          <p:nvGrpSpPr>
            <p:cNvPr id="61" name="Group 99">
              <a:extLst>
                <a:ext uri="{FF2B5EF4-FFF2-40B4-BE49-F238E27FC236}">
                  <a16:creationId xmlns:a16="http://schemas.microsoft.com/office/drawing/2014/main" id="{1C1C5EF2-ED2B-4F52-BE8C-9E01AA220DB1}"/>
                </a:ext>
              </a:extLst>
            </p:cNvPr>
            <p:cNvGrpSpPr>
              <a:grpSpLocks/>
            </p:cNvGrpSpPr>
            <p:nvPr/>
          </p:nvGrpSpPr>
          <p:grpSpPr bwMode="auto">
            <a:xfrm flipH="1">
              <a:off x="8586086" y="5633067"/>
              <a:ext cx="719138" cy="773112"/>
              <a:chOff x="-44" y="1473"/>
              <a:chExt cx="981" cy="1105"/>
            </a:xfrm>
          </p:grpSpPr>
          <p:pic>
            <p:nvPicPr>
              <p:cNvPr id="62" name="Picture 100" descr="desktop_computer_stylized_medium">
                <a:extLst>
                  <a:ext uri="{FF2B5EF4-FFF2-40B4-BE49-F238E27FC236}">
                    <a16:creationId xmlns:a16="http://schemas.microsoft.com/office/drawing/2014/main" id="{2163A456-48F2-4C0D-7993-25F21F711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Freeform 101">
                <a:extLst>
                  <a:ext uri="{FF2B5EF4-FFF2-40B4-BE49-F238E27FC236}">
                    <a16:creationId xmlns:a16="http://schemas.microsoft.com/office/drawing/2014/main" id="{D601E119-E5E5-5B46-D820-026C9227F2EF}"/>
                  </a:ext>
                </a:extLst>
              </p:cNvPr>
              <p:cNvSpPr>
                <a:spLocks/>
              </p:cNvSpPr>
              <p:nvPr/>
            </p:nvSpPr>
            <p:spPr bwMode="auto">
              <a:xfrm flipH="1">
                <a:off x="374" y="1579"/>
                <a:ext cx="477" cy="506"/>
              </a:xfrm>
              <a:custGeom>
                <a:avLst/>
                <a:gdLst>
                  <a:gd name="T0" fmla="*/ 0 w 356"/>
                  <a:gd name="T1" fmla="*/ 0 h 368"/>
                  <a:gd name="T2" fmla="*/ 58127 w 356"/>
                  <a:gd name="T3" fmla="*/ 4361 h 368"/>
                  <a:gd name="T4" fmla="*/ 68956 w 356"/>
                  <a:gd name="T5" fmla="*/ 90881 h 368"/>
                  <a:gd name="T6" fmla="*/ 15197 w 356"/>
                  <a:gd name="T7" fmla="*/ 11365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HK"/>
              </a:p>
            </p:txBody>
          </p:sp>
        </p:grpSp>
      </p:grpSp>
      <p:sp>
        <p:nvSpPr>
          <p:cNvPr id="64" name="Rectangle 63">
            <a:extLst>
              <a:ext uri="{FF2B5EF4-FFF2-40B4-BE49-F238E27FC236}">
                <a16:creationId xmlns:a16="http://schemas.microsoft.com/office/drawing/2014/main" id="{3D2EF146-00C3-7DFA-D4AF-559C74218D6E}"/>
              </a:ext>
            </a:extLst>
          </p:cNvPr>
          <p:cNvSpPr>
            <a:spLocks noChangeArrowheads="1"/>
          </p:cNvSpPr>
          <p:nvPr/>
        </p:nvSpPr>
        <p:spPr bwMode="auto">
          <a:xfrm>
            <a:off x="3845926" y="3651795"/>
            <a:ext cx="3517265" cy="695913"/>
          </a:xfrm>
          <a:prstGeom prst="rect">
            <a:avLst/>
          </a:prstGeom>
          <a:gradFill rotWithShape="1">
            <a:gsLst>
              <a:gs pos="0">
                <a:srgbClr val="FFFFFF"/>
              </a:gs>
              <a:gs pos="50000">
                <a:srgbClr val="B2B2B2"/>
              </a:gs>
              <a:gs pos="100000">
                <a:srgbClr val="FFFFFF"/>
              </a:gs>
            </a:gsLst>
            <a:lin ang="5400000" scaled="1"/>
          </a:gradFill>
          <a:ln w="9525">
            <a:solidFill>
              <a:srgbClr val="000000"/>
            </a:solidFill>
            <a:miter lim="800000"/>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New Roman" charset="0"/>
              <a:ea typeface="ＭＳ Ｐゴシック" charset="0"/>
              <a:cs typeface="ＭＳ Ｐゴシック" charset="0"/>
            </a:endParaRPr>
          </a:p>
        </p:txBody>
      </p:sp>
      <p:sp>
        <p:nvSpPr>
          <p:cNvPr id="66" name="AutoShape 349">
            <a:extLst>
              <a:ext uri="{FF2B5EF4-FFF2-40B4-BE49-F238E27FC236}">
                <a16:creationId xmlns:a16="http://schemas.microsoft.com/office/drawing/2014/main" id="{DCDC3F8B-5743-7D27-F7BE-37FB28CB055B}"/>
              </a:ext>
            </a:extLst>
          </p:cNvPr>
          <p:cNvSpPr>
            <a:spLocks noChangeArrowheads="1"/>
          </p:cNvSpPr>
          <p:nvPr/>
        </p:nvSpPr>
        <p:spPr bwMode="auto">
          <a:xfrm flipV="1">
            <a:off x="2964952" y="3912938"/>
            <a:ext cx="865332" cy="344276"/>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7" name="AutoShape 349">
            <a:extLst>
              <a:ext uri="{FF2B5EF4-FFF2-40B4-BE49-F238E27FC236}">
                <a16:creationId xmlns:a16="http://schemas.microsoft.com/office/drawing/2014/main" id="{AF9A6D39-C57C-9261-C388-3F3AF88DA493}"/>
              </a:ext>
            </a:extLst>
          </p:cNvPr>
          <p:cNvSpPr>
            <a:spLocks noChangeArrowheads="1"/>
          </p:cNvSpPr>
          <p:nvPr/>
        </p:nvSpPr>
        <p:spPr bwMode="auto">
          <a:xfrm rot="16200000" flipV="1">
            <a:off x="7625991" y="3599980"/>
            <a:ext cx="318339" cy="89192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rotWithShape="1">
            <a:gsLst>
              <a:gs pos="0">
                <a:srgbClr val="FFFFFF"/>
              </a:gs>
              <a:gs pos="100000">
                <a:srgbClr val="CC0000"/>
              </a:gs>
            </a:gsLst>
            <a:lin ang="0" scaled="1"/>
          </a:gradFill>
          <a:ln w="9525">
            <a:solidFill>
              <a:srgbClr val="CC0000"/>
            </a:solidFill>
            <a:miter lim="800000"/>
            <a:headEnd/>
            <a:tailEnd/>
          </a:ln>
        </p:spPr>
        <p:txBody>
          <a:bodyPr rot="10800000"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8" name="Text Box 26">
            <a:extLst>
              <a:ext uri="{FF2B5EF4-FFF2-40B4-BE49-F238E27FC236}">
                <a16:creationId xmlns:a16="http://schemas.microsoft.com/office/drawing/2014/main" id="{75939415-25A1-B626-7BE9-4FC6E296EA27}"/>
              </a:ext>
            </a:extLst>
          </p:cNvPr>
          <p:cNvSpPr txBox="1">
            <a:spLocks noChangeArrowheads="1"/>
          </p:cNvSpPr>
          <p:nvPr/>
        </p:nvSpPr>
        <p:spPr bwMode="auto">
          <a:xfrm>
            <a:off x="7691384" y="3921433"/>
            <a:ext cx="1854579" cy="57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a:lnSpc>
                <a:spcPct val="110000"/>
              </a:lnSpc>
              <a:spcBef>
                <a:spcPct val="0"/>
              </a:spcBef>
              <a:buClrTx/>
              <a:buSzTx/>
              <a:buFontTx/>
              <a:buNone/>
            </a:pPr>
            <a:r>
              <a:rPr lang="en-US" altLang="en-US" sz="1400">
                <a:solidFill>
                  <a:srgbClr val="969696"/>
                </a:solidFill>
                <a:latin typeface="Tahoma" panose="020B0604030504040204" pitchFamily="34" charset="0"/>
              </a:rPr>
              <a:t>transport</a:t>
            </a:r>
          </a:p>
        </p:txBody>
      </p:sp>
      <p:sp>
        <p:nvSpPr>
          <p:cNvPr id="69" name="Text Box 56">
            <a:extLst>
              <a:ext uri="{FF2B5EF4-FFF2-40B4-BE49-F238E27FC236}">
                <a16:creationId xmlns:a16="http://schemas.microsoft.com/office/drawing/2014/main" id="{8ABDE61D-FCB5-50A2-7340-DA0BAEB5D4A8}"/>
              </a:ext>
            </a:extLst>
          </p:cNvPr>
          <p:cNvSpPr txBox="1">
            <a:spLocks noChangeArrowheads="1"/>
          </p:cNvSpPr>
          <p:nvPr/>
        </p:nvSpPr>
        <p:spPr bwMode="auto">
          <a:xfrm>
            <a:off x="3909590" y="3714098"/>
            <a:ext cx="339067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90000"/>
              </a:lnSpc>
              <a:spcBef>
                <a:spcPct val="0"/>
              </a:spcBef>
              <a:buClrTx/>
              <a:buSzTx/>
              <a:buFontTx/>
              <a:buNone/>
            </a:pPr>
            <a:r>
              <a:rPr lang="en-US" altLang="zh-CN" sz="1800" i="1" dirty="0">
                <a:solidFill>
                  <a:srgbClr val="CC0000"/>
                </a:solidFill>
              </a:rPr>
              <a:t>Reliable data transfer (TCP) or </a:t>
            </a:r>
          </a:p>
          <a:p>
            <a:pPr>
              <a:lnSpc>
                <a:spcPct val="90000"/>
              </a:lnSpc>
              <a:spcBef>
                <a:spcPct val="0"/>
              </a:spcBef>
              <a:buClrTx/>
              <a:buSzTx/>
              <a:buFontTx/>
              <a:buNone/>
            </a:pPr>
            <a:r>
              <a:rPr lang="en-US" altLang="en-US" sz="1800" i="1" dirty="0">
                <a:solidFill>
                  <a:srgbClr val="CC0000"/>
                </a:solidFill>
              </a:rPr>
              <a:t>Unreliable data transfer(UDP)</a:t>
            </a:r>
          </a:p>
        </p:txBody>
      </p:sp>
    </p:spTree>
    <p:extLst>
      <p:ext uri="{BB962C8B-B14F-4D97-AF65-F5344CB8AC3E}">
        <p14:creationId xmlns:p14="http://schemas.microsoft.com/office/powerpoint/2010/main" val="37807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a:solidFill>
            <a:schemeClr val="bg1"/>
          </a:solidFill>
        </p:spPr>
        <p:txBody>
          <a:bodyPr>
            <a:normAutofit/>
          </a:bodyPr>
          <a:lstStyle/>
          <a:p>
            <a:r>
              <a:rPr lang="en-US" altLang="en-US" sz="4400" u="sng" dirty="0">
                <a:ea typeface="ＭＳ Ｐゴシック" panose="020B0600070205080204" pitchFamily="34" charset="-128"/>
              </a:rPr>
              <a:t>Internet</a:t>
            </a:r>
            <a:r>
              <a:rPr lang="en-US" altLang="en-US" sz="4400" dirty="0">
                <a:ea typeface="ＭＳ Ｐゴシック" panose="020B0600070205080204" pitchFamily="34" charset="-128"/>
              </a:rPr>
              <a:t> </a:t>
            </a:r>
            <a:r>
              <a:rPr lang="en-US" altLang="en-US" dirty="0">
                <a:ea typeface="ＭＳ Ｐゴシック" panose="020B0600070205080204" pitchFamily="34" charset="-128"/>
              </a:rPr>
              <a:t>t</a:t>
            </a:r>
            <a:r>
              <a:rPr lang="en-US" altLang="en-US" sz="4400" dirty="0">
                <a:ea typeface="ＭＳ Ｐゴシック" panose="020B0600070205080204" pitchFamily="34" charset="-128"/>
              </a:rPr>
              <a:t>ransport protocols services</a:t>
            </a:r>
            <a:endParaRPr lang="en-US" sz="4400" dirty="0"/>
          </a:p>
        </p:txBody>
      </p:sp>
      <p:sp>
        <p:nvSpPr>
          <p:cNvPr id="17" name="Rectangle 3">
            <a:extLst>
              <a:ext uri="{FF2B5EF4-FFF2-40B4-BE49-F238E27FC236}">
                <a16:creationId xmlns:a16="http://schemas.microsoft.com/office/drawing/2014/main" id="{DDE501EC-BB63-AE43-9802-69590E95725F}"/>
              </a:ext>
            </a:extLst>
          </p:cNvPr>
          <p:cNvSpPr txBox="1">
            <a:spLocks noChangeArrowheads="1"/>
          </p:cNvSpPr>
          <p:nvPr/>
        </p:nvSpPr>
        <p:spPr>
          <a:xfrm>
            <a:off x="753320" y="991402"/>
            <a:ext cx="6016137" cy="586659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Reliable connection-based service: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reliable transport?</a:t>
            </a:r>
          </a:p>
          <a:p>
            <a:pPr lvl="1" indent="-222250">
              <a:spcBef>
                <a:spcPts val="1000"/>
              </a:spcBef>
              <a:buClr>
                <a:srgbClr val="0000A3"/>
              </a:buClr>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between sending and receiving process</a:t>
            </a:r>
            <a:endParaRPr kumimoji="0" lang="en-US" altLang="en-US" sz="2000" b="0" i="0" u="none" strike="noStrike" kern="1200" cap="none" spc="0" normalizeH="0" baseline="0" noProof="0" dirty="0">
              <a:ln>
                <a:noFill/>
              </a:ln>
              <a:solidFill>
                <a:srgbClr val="ED7D31"/>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flow control?</a:t>
            </a:r>
          </a:p>
          <a:p>
            <a:pPr lvl="1" indent="-222250">
              <a:spcBef>
                <a:spcPts val="1000"/>
              </a:spcBef>
              <a:buClr>
                <a:srgbClr val="0000A3"/>
              </a:buClr>
              <a:buFont typeface="Wingdings" pitchFamily="2" charset="2"/>
              <a:buChar char="§"/>
              <a:defRPr/>
            </a:pPr>
            <a:r>
              <a:rPr kumimoji="0" lang="en-US" altLang="en-US" sz="20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sender won’</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overwhelm receiver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congestion control?</a:t>
            </a:r>
          </a:p>
          <a:p>
            <a:pPr lvl="1" indent="-222250">
              <a:spcBef>
                <a:spcPts val="1000"/>
              </a:spcBef>
              <a:buClr>
                <a:srgbClr val="0000A3"/>
              </a:buClr>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throttle sender when network overloaded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connection-oriented?</a:t>
            </a:r>
          </a:p>
          <a:p>
            <a:pPr lvl="1" indent="-222250">
              <a:spcBef>
                <a:spcPts val="1000"/>
              </a:spcBef>
              <a:buClr>
                <a:srgbClr val="0000A3"/>
              </a:buClr>
              <a:buFont typeface="Wingdings" pitchFamily="2" charset="2"/>
              <a:buChar char="§"/>
              <a:defRPr/>
            </a:pPr>
            <a:r>
              <a:rPr kumimoji="0" lang="en-US" altLang="en-US" sz="20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setup required between client and server processes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1"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does not provide</a:t>
            </a:r>
            <a:endParaRPr lang="en-US" altLang="en-US" sz="2400" i="1" dirty="0">
              <a:solidFill>
                <a:srgbClr val="C00000"/>
              </a:solidFill>
              <a:latin typeface="Calibri" panose="020F0502020204030204"/>
              <a:ea typeface="ＭＳ Ｐゴシック" panose="020B0600070205080204" pitchFamily="34" charset="-128"/>
            </a:endParaRPr>
          </a:p>
          <a:p>
            <a:pPr lvl="1" indent="-222250">
              <a:spcBef>
                <a:spcPts val="1000"/>
              </a:spcBef>
              <a:buClr>
                <a:srgbClr val="0000A3"/>
              </a:buClr>
              <a:buFont typeface="Wingdings" pitchFamily="2" charset="2"/>
              <a:buChar char="§"/>
              <a:defRPr/>
            </a:pP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timing, minimum throughput guarantee, security</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8" name="Rectangle 4">
            <a:extLst>
              <a:ext uri="{FF2B5EF4-FFF2-40B4-BE49-F238E27FC236}">
                <a16:creationId xmlns:a16="http://schemas.microsoft.com/office/drawing/2014/main" id="{385CB224-459F-9A46-AAC8-FC8111271826}"/>
              </a:ext>
            </a:extLst>
          </p:cNvPr>
          <p:cNvSpPr txBox="1">
            <a:spLocks noChangeArrowheads="1"/>
          </p:cNvSpPr>
          <p:nvPr/>
        </p:nvSpPr>
        <p:spPr>
          <a:xfrm>
            <a:off x="6924091" y="1395633"/>
            <a:ext cx="5038725" cy="517304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8138"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lang="en-US" sz="3200" i="1" dirty="0">
                <a:solidFill>
                  <a:srgbClr val="000099"/>
                </a:solidFill>
                <a:latin typeface="Calibri" panose="020F0502020204030204"/>
              </a:rPr>
              <a:t>Unreliable connection-less</a:t>
            </a:r>
            <a:r>
              <a:rPr kumimoji="0" lang="en-US" sz="3200" b="0" i="1" u="none" strike="noStrike" kern="1200" cap="none" spc="0" normalizeH="0" baseline="0" noProof="0" dirty="0">
                <a:ln>
                  <a:noFill/>
                </a:ln>
                <a:solidFill>
                  <a:srgbClr val="000099"/>
                </a:solidFill>
                <a:effectLst/>
                <a:uLnTx/>
                <a:uFillTx/>
                <a:latin typeface="Calibri" panose="020F0502020204030204"/>
                <a:ea typeface="+mn-ea"/>
                <a:cs typeface="+mn-cs"/>
              </a:rPr>
              <a:t> service: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unreliable data transfer?</a:t>
            </a: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between sending and receiving process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mn-ea"/>
                <a:cs typeface="+mn-cs"/>
              </a:rPr>
              <a:t>does not provide?</a:t>
            </a: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reliability</a:t>
            </a:r>
            <a:endParaRPr lang="en-US" sz="2000" dirty="0">
              <a:solidFill>
                <a:prstClr val="black"/>
              </a:solidFill>
              <a:latin typeface="Calibri" panose="020F0502020204030204"/>
            </a:endParaRP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flow control</a:t>
            </a:r>
            <a:endParaRPr lang="en-US" sz="2000" dirty="0">
              <a:solidFill>
                <a:prstClr val="black"/>
              </a:solidFill>
              <a:latin typeface="Calibri" panose="020F0502020204030204"/>
            </a:endParaRP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congestion control</a:t>
            </a:r>
            <a:endParaRPr lang="en-US" sz="2000" dirty="0">
              <a:solidFill>
                <a:prstClr val="black"/>
              </a:solidFill>
              <a:latin typeface="Calibri" panose="020F0502020204030204"/>
            </a:endParaRP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Timing</a:t>
            </a: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throughput guarantee</a:t>
            </a:r>
            <a:endParaRPr lang="en-US" sz="2000" dirty="0">
              <a:solidFill>
                <a:prstClr val="black"/>
              </a:solidFill>
              <a:latin typeface="Calibri" panose="020F0502020204030204"/>
            </a:endParaRP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Security</a:t>
            </a:r>
          </a:p>
          <a:p>
            <a:pPr marL="576263" lvl="1" indent="-233363">
              <a:spcBef>
                <a:spcPts val="1000"/>
              </a:spcBef>
              <a:buClr>
                <a:srgbClr val="0000A3"/>
              </a:buClr>
              <a:buFont typeface="Wingdings" charset="2"/>
              <a:buChar char="§"/>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connection setup</a:t>
            </a:r>
          </a:p>
        </p:txBody>
      </p:sp>
      <p:sp>
        <p:nvSpPr>
          <p:cNvPr id="2" name="Rounded Rectangular Callout 1">
            <a:extLst>
              <a:ext uri="{FF2B5EF4-FFF2-40B4-BE49-F238E27FC236}">
                <a16:creationId xmlns:a16="http://schemas.microsoft.com/office/drawing/2014/main" id="{567279A6-5699-75FA-8BAA-869022C3E03C}"/>
              </a:ext>
            </a:extLst>
          </p:cNvPr>
          <p:cNvSpPr/>
          <p:nvPr/>
        </p:nvSpPr>
        <p:spPr>
          <a:xfrm>
            <a:off x="149289" y="296061"/>
            <a:ext cx="2369976" cy="894623"/>
          </a:xfrm>
          <a:prstGeom prst="wedgeRoundRectCallout">
            <a:avLst>
              <a:gd name="adj1" fmla="val 40546"/>
              <a:gd name="adj2" fmla="val 65722"/>
              <a:gd name="adj3" fmla="val 16667"/>
            </a:avLst>
          </a:prstGeom>
          <a:solidFill>
            <a:srgbClr val="FFBEAF"/>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Example: TCP</a:t>
            </a:r>
          </a:p>
        </p:txBody>
      </p:sp>
      <p:sp>
        <p:nvSpPr>
          <p:cNvPr id="3" name="Rounded Rectangular Callout 2">
            <a:extLst>
              <a:ext uri="{FF2B5EF4-FFF2-40B4-BE49-F238E27FC236}">
                <a16:creationId xmlns:a16="http://schemas.microsoft.com/office/drawing/2014/main" id="{3791DD49-0C90-D948-C40A-A97079640F43}"/>
              </a:ext>
            </a:extLst>
          </p:cNvPr>
          <p:cNvSpPr/>
          <p:nvPr/>
        </p:nvSpPr>
        <p:spPr>
          <a:xfrm>
            <a:off x="9219616" y="296061"/>
            <a:ext cx="2450209" cy="894623"/>
          </a:xfrm>
          <a:prstGeom prst="wedgeRoundRectCallout">
            <a:avLst>
              <a:gd name="adj1" fmla="val -42213"/>
              <a:gd name="adj2" fmla="val 74066"/>
              <a:gd name="adj3" fmla="val 16667"/>
            </a:avLst>
          </a:prstGeom>
          <a:solidFill>
            <a:srgbClr val="FFBEAF"/>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chemeClr val="tx1"/>
                </a:solidFill>
              </a:rPr>
              <a:t>Example: UDP</a:t>
            </a:r>
          </a:p>
        </p:txBody>
      </p:sp>
      <p:sp>
        <p:nvSpPr>
          <p:cNvPr id="4" name="Rounded Rectangular Callout 3">
            <a:extLst>
              <a:ext uri="{FF2B5EF4-FFF2-40B4-BE49-F238E27FC236}">
                <a16:creationId xmlns:a16="http://schemas.microsoft.com/office/drawing/2014/main" id="{80D46C4C-FE17-AC94-791D-DFC913B8957F}"/>
              </a:ext>
            </a:extLst>
          </p:cNvPr>
          <p:cNvSpPr/>
          <p:nvPr/>
        </p:nvSpPr>
        <p:spPr>
          <a:xfrm>
            <a:off x="3168668" y="164209"/>
            <a:ext cx="4660640" cy="1106309"/>
          </a:xfrm>
          <a:prstGeom prst="wedgeRoundRectCallout">
            <a:avLst>
              <a:gd name="adj1" fmla="val 36009"/>
              <a:gd name="adj2" fmla="val 67560"/>
              <a:gd name="adj3" fmla="val 16667"/>
            </a:avLst>
          </a:prstGeom>
          <a:solidFill>
            <a:srgbClr val="FFBEAF"/>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2800" b="0" i="0" u="sng" strike="noStrike" kern="1200" cap="none" spc="0" normalizeH="0" baseline="0" noProof="0">
                <a:ln>
                  <a:noFill/>
                </a:ln>
                <a:solidFill>
                  <a:srgbClr val="C00000"/>
                </a:solidFill>
                <a:effectLst/>
                <a:uLnTx/>
                <a:uFillTx/>
                <a:latin typeface="Calibri" panose="020F0502020204030204"/>
                <a:ea typeface="+mn-ea"/>
                <a:cs typeface="+mn-cs"/>
              </a:rPr>
              <a:t>Q:</a:t>
            </a:r>
            <a:r>
              <a:rPr kumimoji="0" lang="en-US" sz="2800" b="0" i="0" u="none" strike="noStrike" kern="1200" cap="none" spc="0" normalizeH="0" baseline="0" noProof="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why bother with </a:t>
            </a:r>
            <a:r>
              <a:rPr lang="en-US" sz="2800">
                <a:solidFill>
                  <a:prstClr val="black"/>
                </a:solidFill>
                <a:latin typeface="Calibri" panose="020F0502020204030204"/>
              </a:rPr>
              <a:t>this one</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Why</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is there a UDP?</a:t>
            </a:r>
          </a:p>
        </p:txBody>
      </p:sp>
    </p:spTree>
    <p:extLst>
      <p:ext uri="{BB962C8B-B14F-4D97-AF65-F5344CB8AC3E}">
        <p14:creationId xmlns:p14="http://schemas.microsoft.com/office/powerpoint/2010/main" val="174656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dissolv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dissolv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dissolv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dissolve">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dissolve">
                                      <p:cBhvr>
                                        <p:cTn id="32" dur="500"/>
                                        <p:tgtEl>
                                          <p:spTgt spid="1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7">
                                            <p:txEl>
                                              <p:pRg st="6" end="6"/>
                                            </p:txEl>
                                          </p:spTgt>
                                        </p:tgtEl>
                                        <p:attrNameLst>
                                          <p:attrName>style.visibility</p:attrName>
                                        </p:attrNameLst>
                                      </p:cBhvr>
                                      <p:to>
                                        <p:strVal val="visible"/>
                                      </p:to>
                                    </p:set>
                                    <p:animEffect transition="in" filter="dissolve">
                                      <p:cBhvr>
                                        <p:cTn id="37" dur="500"/>
                                        <p:tgtEl>
                                          <p:spTgt spid="1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7">
                                            <p:txEl>
                                              <p:pRg st="7" end="7"/>
                                            </p:txEl>
                                          </p:spTgt>
                                        </p:tgtEl>
                                        <p:attrNameLst>
                                          <p:attrName>style.visibility</p:attrName>
                                        </p:attrNameLst>
                                      </p:cBhvr>
                                      <p:to>
                                        <p:strVal val="visible"/>
                                      </p:to>
                                    </p:set>
                                    <p:animEffect transition="in" filter="dissolve">
                                      <p:cBhvr>
                                        <p:cTn id="42" dur="500"/>
                                        <p:tgtEl>
                                          <p:spTgt spid="1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animEffect transition="in" filter="dissolve">
                                      <p:cBhvr>
                                        <p:cTn id="47" dur="500"/>
                                        <p:tgtEl>
                                          <p:spTgt spid="1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7">
                                            <p:txEl>
                                              <p:pRg st="9" end="9"/>
                                            </p:txEl>
                                          </p:spTgt>
                                        </p:tgtEl>
                                        <p:attrNameLst>
                                          <p:attrName>style.visibility</p:attrName>
                                        </p:attrNameLst>
                                      </p:cBhvr>
                                      <p:to>
                                        <p:strVal val="visible"/>
                                      </p:to>
                                    </p:set>
                                    <p:animEffect transition="in" filter="dissolve">
                                      <p:cBhvr>
                                        <p:cTn id="52" dur="500"/>
                                        <p:tgtEl>
                                          <p:spTgt spid="1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7">
                                            <p:txEl>
                                              <p:pRg st="10" end="10"/>
                                            </p:txEl>
                                          </p:spTgt>
                                        </p:tgtEl>
                                        <p:attrNameLst>
                                          <p:attrName>style.visibility</p:attrName>
                                        </p:attrNameLst>
                                      </p:cBhvr>
                                      <p:to>
                                        <p:strVal val="visible"/>
                                      </p:to>
                                    </p:set>
                                    <p:animEffect transition="in" filter="dissolve">
                                      <p:cBhvr>
                                        <p:cTn id="57" dur="500"/>
                                        <p:tgtEl>
                                          <p:spTgt spid="1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dissolve">
                                      <p:cBhvr>
                                        <p:cTn id="62" dur="500"/>
                                        <p:tgtEl>
                                          <p:spTgt spid="18">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18">
                                            <p:txEl>
                                              <p:pRg st="1" end="1"/>
                                            </p:txEl>
                                          </p:spTgt>
                                        </p:tgtEl>
                                        <p:attrNameLst>
                                          <p:attrName>style.visibility</p:attrName>
                                        </p:attrNameLst>
                                      </p:cBhvr>
                                      <p:to>
                                        <p:strVal val="visible"/>
                                      </p:to>
                                    </p:set>
                                    <p:animEffect transition="in" filter="dissolve">
                                      <p:cBhvr>
                                        <p:cTn id="67" dur="500"/>
                                        <p:tgtEl>
                                          <p:spTgt spid="18">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18">
                                            <p:txEl>
                                              <p:pRg st="2" end="2"/>
                                            </p:txEl>
                                          </p:spTgt>
                                        </p:tgtEl>
                                        <p:attrNameLst>
                                          <p:attrName>style.visibility</p:attrName>
                                        </p:attrNameLst>
                                      </p:cBhvr>
                                      <p:to>
                                        <p:strVal val="visible"/>
                                      </p:to>
                                    </p:set>
                                    <p:animEffect transition="in" filter="dissolve">
                                      <p:cBhvr>
                                        <p:cTn id="72" dur="500"/>
                                        <p:tgtEl>
                                          <p:spTgt spid="18">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8">
                                            <p:txEl>
                                              <p:pRg st="3" end="3"/>
                                            </p:txEl>
                                          </p:spTgt>
                                        </p:tgtEl>
                                        <p:attrNameLst>
                                          <p:attrName>style.visibility</p:attrName>
                                        </p:attrNameLst>
                                      </p:cBhvr>
                                      <p:to>
                                        <p:strVal val="visible"/>
                                      </p:to>
                                    </p:set>
                                    <p:animEffect transition="in" filter="dissolve">
                                      <p:cBhvr>
                                        <p:cTn id="77" dur="500"/>
                                        <p:tgtEl>
                                          <p:spTgt spid="18">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nodeType="clickEffect">
                                  <p:stCondLst>
                                    <p:cond delay="0"/>
                                  </p:stCondLst>
                                  <p:childTnLst>
                                    <p:set>
                                      <p:cBhvr>
                                        <p:cTn id="81" dur="1" fill="hold">
                                          <p:stCondLst>
                                            <p:cond delay="0"/>
                                          </p:stCondLst>
                                        </p:cTn>
                                        <p:tgtEl>
                                          <p:spTgt spid="18">
                                            <p:txEl>
                                              <p:pRg st="4" end="4"/>
                                            </p:txEl>
                                          </p:spTgt>
                                        </p:tgtEl>
                                        <p:attrNameLst>
                                          <p:attrName>style.visibility</p:attrName>
                                        </p:attrNameLst>
                                      </p:cBhvr>
                                      <p:to>
                                        <p:strVal val="visible"/>
                                      </p:to>
                                    </p:set>
                                    <p:animEffect transition="in" filter="dissolve">
                                      <p:cBhvr>
                                        <p:cTn id="82" dur="500"/>
                                        <p:tgtEl>
                                          <p:spTgt spid="18">
                                            <p:txEl>
                                              <p:pRg st="4" end="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18">
                                            <p:txEl>
                                              <p:pRg st="5" end="5"/>
                                            </p:txEl>
                                          </p:spTgt>
                                        </p:tgtEl>
                                        <p:attrNameLst>
                                          <p:attrName>style.visibility</p:attrName>
                                        </p:attrNameLst>
                                      </p:cBhvr>
                                      <p:to>
                                        <p:strVal val="visible"/>
                                      </p:to>
                                    </p:set>
                                    <p:animEffect transition="in" filter="dissolve">
                                      <p:cBhvr>
                                        <p:cTn id="87" dur="500"/>
                                        <p:tgtEl>
                                          <p:spTgt spid="18">
                                            <p:txEl>
                                              <p:pRg st="5" end="5"/>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8">
                                            <p:txEl>
                                              <p:pRg st="6" end="6"/>
                                            </p:txEl>
                                          </p:spTgt>
                                        </p:tgtEl>
                                        <p:attrNameLst>
                                          <p:attrName>style.visibility</p:attrName>
                                        </p:attrNameLst>
                                      </p:cBhvr>
                                      <p:to>
                                        <p:strVal val="visible"/>
                                      </p:to>
                                    </p:set>
                                    <p:animEffect transition="in" filter="dissolve">
                                      <p:cBhvr>
                                        <p:cTn id="92" dur="500"/>
                                        <p:tgtEl>
                                          <p:spTgt spid="18">
                                            <p:txEl>
                                              <p:pRg st="6" end="6"/>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18">
                                            <p:txEl>
                                              <p:pRg st="7" end="7"/>
                                            </p:txEl>
                                          </p:spTgt>
                                        </p:tgtEl>
                                        <p:attrNameLst>
                                          <p:attrName>style.visibility</p:attrName>
                                        </p:attrNameLst>
                                      </p:cBhvr>
                                      <p:to>
                                        <p:strVal val="visible"/>
                                      </p:to>
                                    </p:set>
                                    <p:animEffect transition="in" filter="dissolve">
                                      <p:cBhvr>
                                        <p:cTn id="97" dur="500"/>
                                        <p:tgtEl>
                                          <p:spTgt spid="18">
                                            <p:txEl>
                                              <p:pRg st="7" end="7"/>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18">
                                            <p:txEl>
                                              <p:pRg st="8" end="8"/>
                                            </p:txEl>
                                          </p:spTgt>
                                        </p:tgtEl>
                                        <p:attrNameLst>
                                          <p:attrName>style.visibility</p:attrName>
                                        </p:attrNameLst>
                                      </p:cBhvr>
                                      <p:to>
                                        <p:strVal val="visible"/>
                                      </p:to>
                                    </p:set>
                                    <p:animEffect transition="in" filter="dissolve">
                                      <p:cBhvr>
                                        <p:cTn id="102" dur="500"/>
                                        <p:tgtEl>
                                          <p:spTgt spid="18">
                                            <p:txEl>
                                              <p:pRg st="8" end="8"/>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18">
                                            <p:txEl>
                                              <p:pRg st="9" end="9"/>
                                            </p:txEl>
                                          </p:spTgt>
                                        </p:tgtEl>
                                        <p:attrNameLst>
                                          <p:attrName>style.visibility</p:attrName>
                                        </p:attrNameLst>
                                      </p:cBhvr>
                                      <p:to>
                                        <p:strVal val="visible"/>
                                      </p:to>
                                    </p:set>
                                    <p:animEffect transition="in" filter="dissolve">
                                      <p:cBhvr>
                                        <p:cTn id="107" dur="500"/>
                                        <p:tgtEl>
                                          <p:spTgt spid="18">
                                            <p:txEl>
                                              <p:pRg st="9" end="9"/>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18">
                                            <p:txEl>
                                              <p:pRg st="10" end="10"/>
                                            </p:txEl>
                                          </p:spTgt>
                                        </p:tgtEl>
                                        <p:attrNameLst>
                                          <p:attrName>style.visibility</p:attrName>
                                        </p:attrNameLst>
                                      </p:cBhvr>
                                      <p:to>
                                        <p:strVal val="visible"/>
                                      </p:to>
                                    </p:set>
                                    <p:animEffect transition="in" filter="dissolve">
                                      <p:cBhvr>
                                        <p:cTn id="112" dur="500"/>
                                        <p:tgtEl>
                                          <p:spTgt spid="18">
                                            <p:txEl>
                                              <p:pRg st="10" end="10"/>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313486" y="150214"/>
            <a:ext cx="11565027" cy="894622"/>
          </a:xfrm>
          <a:solidFill>
            <a:schemeClr val="bg1"/>
          </a:solidFill>
        </p:spPr>
        <p:txBody>
          <a:bodyPr>
            <a:normAutofit fontScale="90000"/>
          </a:bodyPr>
          <a:lstStyle/>
          <a:p>
            <a:r>
              <a:rPr lang="en-US" altLang="en-US" sz="4400" dirty="0">
                <a:ea typeface="ＭＳ Ｐゴシック" panose="020B0600070205080204" pitchFamily="34" charset="-128"/>
              </a:rPr>
              <a:t>Internet applications </a:t>
            </a:r>
            <a:r>
              <a:rPr lang="en-US" altLang="en-US" dirty="0">
                <a:ea typeface="ＭＳ Ｐゴシック" panose="020B0600070205080204" pitchFamily="34" charset="-128"/>
              </a:rPr>
              <a:t>use Internet</a:t>
            </a:r>
            <a:r>
              <a:rPr lang="en-US" altLang="en-US" sz="4400" dirty="0">
                <a:ea typeface="ＭＳ Ｐゴシック" panose="020B0600070205080204" pitchFamily="34" charset="-128"/>
              </a:rPr>
              <a:t> transport protocols</a:t>
            </a:r>
            <a:endParaRPr lang="en-US" sz="4400" dirty="0"/>
          </a:p>
        </p:txBody>
      </p:sp>
      <p:sp>
        <p:nvSpPr>
          <p:cNvPr id="8" name="Text Box 3">
            <a:extLst>
              <a:ext uri="{FF2B5EF4-FFF2-40B4-BE49-F238E27FC236}">
                <a16:creationId xmlns:a16="http://schemas.microsoft.com/office/drawing/2014/main" id="{E374FB7B-D397-7246-99E8-CE483DFACD5D}"/>
              </a:ext>
            </a:extLst>
          </p:cNvPr>
          <p:cNvSpPr txBox="1">
            <a:spLocks noChangeArrowheads="1"/>
          </p:cNvSpPr>
          <p:nvPr/>
        </p:nvSpPr>
        <p:spPr bwMode="auto">
          <a:xfrm>
            <a:off x="114330" y="1536174"/>
            <a:ext cx="3479735" cy="42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file transfer/download</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e-mail</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Web documents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Internet telephony</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streaming audio/video</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interactive games</a:t>
            </a:r>
          </a:p>
        </p:txBody>
      </p:sp>
      <p:cxnSp>
        <p:nvCxnSpPr>
          <p:cNvPr id="4" name="Straight Connector 3">
            <a:extLst>
              <a:ext uri="{FF2B5EF4-FFF2-40B4-BE49-F238E27FC236}">
                <a16:creationId xmlns:a16="http://schemas.microsoft.com/office/drawing/2014/main" id="{162228CC-A1AA-2642-A56E-E4F7B0293C25}"/>
              </a:ext>
            </a:extLst>
          </p:cNvPr>
          <p:cNvCxnSpPr/>
          <p:nvPr/>
        </p:nvCxnSpPr>
        <p:spPr>
          <a:xfrm>
            <a:off x="1931843" y="2115070"/>
            <a:ext cx="9382448"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9224A1-0105-BB4F-B94B-90B305877290}"/>
              </a:ext>
            </a:extLst>
          </p:cNvPr>
          <p:cNvCxnSpPr/>
          <p:nvPr/>
        </p:nvCxnSpPr>
        <p:spPr>
          <a:xfrm>
            <a:off x="1939865" y="290051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A7C77C-B9C9-EE46-B426-55950F26169C}"/>
              </a:ext>
            </a:extLst>
          </p:cNvPr>
          <p:cNvCxnSpPr/>
          <p:nvPr/>
        </p:nvCxnSpPr>
        <p:spPr>
          <a:xfrm>
            <a:off x="1939865" y="3426882"/>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440764-46DB-324A-BB6F-3C97D7643878}"/>
              </a:ext>
            </a:extLst>
          </p:cNvPr>
          <p:cNvCxnSpPr/>
          <p:nvPr/>
        </p:nvCxnSpPr>
        <p:spPr>
          <a:xfrm>
            <a:off x="1939865" y="387196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0DC4FF-F8E4-5448-B459-EE842599FEE7}"/>
              </a:ext>
            </a:extLst>
          </p:cNvPr>
          <p:cNvCxnSpPr/>
          <p:nvPr/>
        </p:nvCxnSpPr>
        <p:spPr>
          <a:xfrm>
            <a:off x="1943100" y="481061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59182A-878C-AA49-B17B-09494DE9E7C7}"/>
              </a:ext>
            </a:extLst>
          </p:cNvPr>
          <p:cNvCxnSpPr/>
          <p:nvPr/>
        </p:nvCxnSpPr>
        <p:spPr>
          <a:xfrm>
            <a:off x="1943876" y="526399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F0474-E5A5-BA49-A926-1DB9D2E63B31}"/>
              </a:ext>
            </a:extLst>
          </p:cNvPr>
          <p:cNvCxnSpPr/>
          <p:nvPr/>
        </p:nvCxnSpPr>
        <p:spPr>
          <a:xfrm>
            <a:off x="1943876" y="574552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 4">
            <a:extLst>
              <a:ext uri="{FF2B5EF4-FFF2-40B4-BE49-F238E27FC236}">
                <a16:creationId xmlns:a16="http://schemas.microsoft.com/office/drawing/2014/main" id="{5B1BE3BE-D970-9F49-A4D6-24B7C05F2DA3}"/>
              </a:ext>
            </a:extLst>
          </p:cNvPr>
          <p:cNvSpPr txBox="1">
            <a:spLocks noChangeArrowheads="1"/>
          </p:cNvSpPr>
          <p:nvPr/>
        </p:nvSpPr>
        <p:spPr bwMode="auto">
          <a:xfrm>
            <a:off x="4375021" y="1113609"/>
            <a:ext cx="4019427" cy="51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layer protocol</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FTP [RFC 959]</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[RFC 5321]</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HTTP [RFC 7230, </a:t>
            </a: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9110</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SIP [RFC 3261], RTP [RFC 3550], or proprietary HTTP [RFC 7230], DASH</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WOW, FPS (proprietary) </a:t>
            </a:r>
            <a:b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b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Text Box 3">
            <a:extLst>
              <a:ext uri="{FF2B5EF4-FFF2-40B4-BE49-F238E27FC236}">
                <a16:creationId xmlns:a16="http://schemas.microsoft.com/office/drawing/2014/main" id="{EC200A6A-DCEC-4843-B6A0-ED8F92661D9A}"/>
              </a:ext>
            </a:extLst>
          </p:cNvPr>
          <p:cNvSpPr txBox="1">
            <a:spLocks noChangeArrowheads="1"/>
          </p:cNvSpPr>
          <p:nvPr/>
        </p:nvSpPr>
        <p:spPr bwMode="auto">
          <a:xfrm>
            <a:off x="8407541" y="1566040"/>
            <a:ext cx="2914772" cy="42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transport protocol</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 or UDP</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UDP or TCP</a:t>
            </a:r>
          </a:p>
        </p:txBody>
      </p:sp>
      <p:sp>
        <p:nvSpPr>
          <p:cNvPr id="2" name="Rectangle 1">
            <a:extLst>
              <a:ext uri="{FF2B5EF4-FFF2-40B4-BE49-F238E27FC236}">
                <a16:creationId xmlns:a16="http://schemas.microsoft.com/office/drawing/2014/main" id="{D10AB7C7-E370-1001-431D-895F2D182E25}"/>
              </a:ext>
            </a:extLst>
          </p:cNvPr>
          <p:cNvSpPr/>
          <p:nvPr/>
        </p:nvSpPr>
        <p:spPr>
          <a:xfrm>
            <a:off x="9353456" y="2313491"/>
            <a:ext cx="2322759" cy="5356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3" name="Rectangle 2">
            <a:extLst>
              <a:ext uri="{FF2B5EF4-FFF2-40B4-BE49-F238E27FC236}">
                <a16:creationId xmlns:a16="http://schemas.microsoft.com/office/drawing/2014/main" id="{CE55B4AB-88E1-AF05-E73F-821FF1C3A860}"/>
              </a:ext>
            </a:extLst>
          </p:cNvPr>
          <p:cNvSpPr/>
          <p:nvPr/>
        </p:nvSpPr>
        <p:spPr>
          <a:xfrm>
            <a:off x="9348688" y="2908807"/>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5" name="Rectangle 4">
            <a:extLst>
              <a:ext uri="{FF2B5EF4-FFF2-40B4-BE49-F238E27FC236}">
                <a16:creationId xmlns:a16="http://schemas.microsoft.com/office/drawing/2014/main" id="{ECD57FBC-BEE2-BE8C-C1F4-3A3B6DDC0872}"/>
              </a:ext>
            </a:extLst>
          </p:cNvPr>
          <p:cNvSpPr/>
          <p:nvPr/>
        </p:nvSpPr>
        <p:spPr>
          <a:xfrm>
            <a:off x="9362976" y="3451739"/>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E3632867-71B5-0241-E1F8-81901DB24D9D}"/>
              </a:ext>
            </a:extLst>
          </p:cNvPr>
          <p:cNvSpPr/>
          <p:nvPr/>
        </p:nvSpPr>
        <p:spPr>
          <a:xfrm>
            <a:off x="9358208" y="3975615"/>
            <a:ext cx="2322759" cy="7403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8C879AE7-0518-560B-CFE8-FFBB0B5A19C7}"/>
              </a:ext>
            </a:extLst>
          </p:cNvPr>
          <p:cNvSpPr/>
          <p:nvPr/>
        </p:nvSpPr>
        <p:spPr>
          <a:xfrm>
            <a:off x="9358209" y="4861443"/>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0" name="Rectangle 9">
            <a:extLst>
              <a:ext uri="{FF2B5EF4-FFF2-40B4-BE49-F238E27FC236}">
                <a16:creationId xmlns:a16="http://schemas.microsoft.com/office/drawing/2014/main" id="{6C0C5766-C991-4F93-469F-2D5F4B094A43}"/>
              </a:ext>
            </a:extLst>
          </p:cNvPr>
          <p:cNvSpPr/>
          <p:nvPr/>
        </p:nvSpPr>
        <p:spPr>
          <a:xfrm>
            <a:off x="9372497" y="5404375"/>
            <a:ext cx="2322759" cy="4533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a:r>
          </a:p>
        </p:txBody>
      </p:sp>
    </p:spTree>
    <p:extLst>
      <p:ext uri="{BB962C8B-B14F-4D97-AF65-F5344CB8AC3E}">
        <p14:creationId xmlns:p14="http://schemas.microsoft.com/office/powerpoint/2010/main" val="43431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xit" presetSubtype="0" fill="hold" grpId="0" nodeType="clickEffect">
                                  <p:stCondLst>
                                    <p:cond delay="0"/>
                                  </p:stCondLst>
                                  <p:childTnLst>
                                    <p:animEffect transition="out" filter="fade">
                                      <p:cBhvr>
                                        <p:cTn id="6" dur="1000" accel="50000">
                                          <p:stCondLst>
                                            <p:cond delay="0"/>
                                          </p:stCondLst>
                                        </p:cTn>
                                        <p:tgtEl>
                                          <p:spTgt spid="2"/>
                                        </p:tgtEl>
                                      </p:cBhvr>
                                    </p:animEffect>
                                    <p:anim calcmode="lin" valueType="num">
                                      <p:cBhvr>
                                        <p:cTn id="7" dur="500" accel="50000">
                                          <p:stCondLst>
                                            <p:cond delay="0"/>
                                          </p:stCondLst>
                                        </p:cTn>
                                        <p:tgtEl>
                                          <p:spTgt spid="2"/>
                                        </p:tgtEl>
                                        <p:attrNameLst>
                                          <p:attrName>ppt_y</p:attrName>
                                        </p:attrNameLst>
                                      </p:cBhvr>
                                      <p:tavLst>
                                        <p:tav tm="0">
                                          <p:val>
                                            <p:strVal val="ppt_y"/>
                                          </p:val>
                                        </p:tav>
                                        <p:tav tm="100000">
                                          <p:val>
                                            <p:strVal val="ppt_y+.1"/>
                                          </p:val>
                                        </p:tav>
                                      </p:tavLst>
                                    </p:anim>
                                    <p:anim calcmode="lin" valueType="num">
                                      <p:cBhvr>
                                        <p:cTn id="8" dur="500" decel="50000">
                                          <p:stCondLst>
                                            <p:cond delay="500"/>
                                          </p:stCondLst>
                                        </p:cTn>
                                        <p:tgtEl>
                                          <p:spTgt spid="2"/>
                                        </p:tgtEl>
                                        <p:attrNameLst>
                                          <p:attrName>ppt_y</p:attrName>
                                        </p:attrNameLst>
                                      </p:cBhvr>
                                      <p:tavLst>
                                        <p:tav tm="0">
                                          <p:val>
                                            <p:strVal val="ppt_y"/>
                                          </p:val>
                                        </p:tav>
                                        <p:tav tm="100000">
                                          <p:val>
                                            <p:strVal val="ppt_y-.1"/>
                                          </p:val>
                                        </p:tav>
                                      </p:tavLst>
                                    </p:anim>
                                    <p:anim calcmode="lin" valueType="num">
                                      <p:cBhvr>
                                        <p:cTn id="9" dur="500" accel="50000">
                                          <p:stCondLst>
                                            <p:cond delay="500"/>
                                          </p:stCondLst>
                                        </p:cTn>
                                        <p:tgtEl>
                                          <p:spTgt spid="2"/>
                                        </p:tgtEl>
                                        <p:attrNameLst>
                                          <p:attrName>ppt_x</p:attrName>
                                        </p:attrNameLst>
                                      </p:cBhvr>
                                      <p:tavLst>
                                        <p:tav tm="0">
                                          <p:val>
                                            <p:strVal val="ppt_x"/>
                                          </p:val>
                                        </p:tav>
                                        <p:tav tm="100000">
                                          <p:val>
                                            <p:strVal val="ppt_x+.4"/>
                                          </p:val>
                                        </p:tav>
                                      </p:tavLst>
                                    </p:anim>
                                    <p:anim calcmode="lin" valueType="num">
                                      <p:cBhvr>
                                        <p:cTn id="10" dur="1000"/>
                                        <p:tgtEl>
                                          <p:spTgt spid="2"/>
                                        </p:tgtEl>
                                        <p:attrNameLst>
                                          <p:attrName>ppt_h</p:attrName>
                                        </p:attrNameLst>
                                      </p:cBhvr>
                                      <p:tavLst>
                                        <p:tav tm="0">
                                          <p:val>
                                            <p:strVal val="ppt_h"/>
                                          </p:val>
                                        </p:tav>
                                        <p:tav tm="100000">
                                          <p:val>
                                            <p:strVal val="ppt_h"/>
                                          </p:val>
                                        </p:tav>
                                      </p:tavLst>
                                    </p:anim>
                                    <p:anim calcmode="lin" valueType="num">
                                      <p:cBhvr>
                                        <p:cTn id="11" dur="500" accel="50000">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12" dur="500" decel="50000">
                                          <p:stCondLst>
                                            <p:cond delay="500"/>
                                          </p:stCondLst>
                                        </p:cTn>
                                        <p:tgtEl>
                                          <p:spTgt spid="2"/>
                                        </p:tgtEl>
                                        <p:attrNameLst>
                                          <p:attrName>ppt_w</p:attrName>
                                        </p:attrNameLst>
                                      </p:cBhvr>
                                      <p:tavLst>
                                        <p:tav tm="0">
                                          <p:val>
                                            <p:strVal val="ppt_w"/>
                                          </p:val>
                                        </p:tav>
                                        <p:tav tm="100000">
                                          <p:val>
                                            <p:strVal val="ppt_w/.05"/>
                                          </p:val>
                                        </p:tav>
                                      </p:tavLst>
                                    </p:anim>
                                    <p:anim calcmode="lin" valueType="num">
                                      <p:cBhvr>
                                        <p:cTn id="13" dur="500" accel="50000">
                                          <p:stCondLst>
                                            <p:cond delay="500"/>
                                          </p:stCondLst>
                                        </p:cTn>
                                        <p:tgtEl>
                                          <p:spTgt spid="2"/>
                                        </p:tgtEl>
                                        <p:attrNameLst>
                                          <p:attrName>style.rotation</p:attrName>
                                        </p:attrNameLst>
                                      </p:cBhvr>
                                      <p:tavLst>
                                        <p:tav tm="0">
                                          <p:val>
                                            <p:fltVal val="0"/>
                                          </p:val>
                                        </p:tav>
                                        <p:tav tm="100000">
                                          <p:val>
                                            <p:fltVal val="-90"/>
                                          </p:val>
                                        </p:tav>
                                      </p:tavLst>
                                    </p:anim>
                                    <p:set>
                                      <p:cBhvr>
                                        <p:cTn id="14" dur="1" fill="hold">
                                          <p:stCondLst>
                                            <p:cond delay="999"/>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5" presetClass="exit" presetSubtype="0" fill="hold" grpId="0" nodeType="clickEffect">
                                  <p:stCondLst>
                                    <p:cond delay="0"/>
                                  </p:stCondLst>
                                  <p:childTnLst>
                                    <p:animEffect transition="out" filter="fade">
                                      <p:cBhvr>
                                        <p:cTn id="18" dur="1000" accel="50000">
                                          <p:stCondLst>
                                            <p:cond delay="0"/>
                                          </p:stCondLst>
                                        </p:cTn>
                                        <p:tgtEl>
                                          <p:spTgt spid="3"/>
                                        </p:tgtEl>
                                      </p:cBhvr>
                                    </p:animEffect>
                                    <p:anim calcmode="lin" valueType="num">
                                      <p:cBhvr>
                                        <p:cTn id="19" dur="500" accel="50000">
                                          <p:stCondLst>
                                            <p:cond delay="0"/>
                                          </p:stCondLst>
                                        </p:cTn>
                                        <p:tgtEl>
                                          <p:spTgt spid="3"/>
                                        </p:tgtEl>
                                        <p:attrNameLst>
                                          <p:attrName>ppt_y</p:attrName>
                                        </p:attrNameLst>
                                      </p:cBhvr>
                                      <p:tavLst>
                                        <p:tav tm="0">
                                          <p:val>
                                            <p:strVal val="ppt_y"/>
                                          </p:val>
                                        </p:tav>
                                        <p:tav tm="100000">
                                          <p:val>
                                            <p:strVal val="ppt_y+.1"/>
                                          </p:val>
                                        </p:tav>
                                      </p:tavLst>
                                    </p:anim>
                                    <p:anim calcmode="lin" valueType="num">
                                      <p:cBhvr>
                                        <p:cTn id="20" dur="500" decel="50000">
                                          <p:stCondLst>
                                            <p:cond delay="500"/>
                                          </p:stCondLst>
                                        </p:cTn>
                                        <p:tgtEl>
                                          <p:spTgt spid="3"/>
                                        </p:tgtEl>
                                        <p:attrNameLst>
                                          <p:attrName>ppt_y</p:attrName>
                                        </p:attrNameLst>
                                      </p:cBhvr>
                                      <p:tavLst>
                                        <p:tav tm="0">
                                          <p:val>
                                            <p:strVal val="ppt_y"/>
                                          </p:val>
                                        </p:tav>
                                        <p:tav tm="100000">
                                          <p:val>
                                            <p:strVal val="ppt_y-.1"/>
                                          </p:val>
                                        </p:tav>
                                      </p:tavLst>
                                    </p:anim>
                                    <p:anim calcmode="lin" valueType="num">
                                      <p:cBhvr>
                                        <p:cTn id="21" dur="500" accel="50000">
                                          <p:stCondLst>
                                            <p:cond delay="500"/>
                                          </p:stCondLst>
                                        </p:cTn>
                                        <p:tgtEl>
                                          <p:spTgt spid="3"/>
                                        </p:tgtEl>
                                        <p:attrNameLst>
                                          <p:attrName>ppt_x</p:attrName>
                                        </p:attrNameLst>
                                      </p:cBhvr>
                                      <p:tavLst>
                                        <p:tav tm="0">
                                          <p:val>
                                            <p:strVal val="ppt_x"/>
                                          </p:val>
                                        </p:tav>
                                        <p:tav tm="100000">
                                          <p:val>
                                            <p:strVal val="ppt_x+.4"/>
                                          </p:val>
                                        </p:tav>
                                      </p:tavLst>
                                    </p:anim>
                                    <p:anim calcmode="lin" valueType="num">
                                      <p:cBhvr>
                                        <p:cTn id="22" dur="1000"/>
                                        <p:tgtEl>
                                          <p:spTgt spid="3"/>
                                        </p:tgtEl>
                                        <p:attrNameLst>
                                          <p:attrName>ppt_h</p:attrName>
                                        </p:attrNameLst>
                                      </p:cBhvr>
                                      <p:tavLst>
                                        <p:tav tm="0">
                                          <p:val>
                                            <p:strVal val="ppt_h"/>
                                          </p:val>
                                        </p:tav>
                                        <p:tav tm="100000">
                                          <p:val>
                                            <p:strVal val="ppt_h"/>
                                          </p:val>
                                        </p:tav>
                                      </p:tavLst>
                                    </p:anim>
                                    <p:anim calcmode="lin" valueType="num">
                                      <p:cBhvr>
                                        <p:cTn id="23" dur="500" accel="50000">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500" decel="50000">
                                          <p:stCondLst>
                                            <p:cond delay="500"/>
                                          </p:stCondLst>
                                        </p:cTn>
                                        <p:tgtEl>
                                          <p:spTgt spid="3"/>
                                        </p:tgtEl>
                                        <p:attrNameLst>
                                          <p:attrName>ppt_w</p:attrName>
                                        </p:attrNameLst>
                                      </p:cBhvr>
                                      <p:tavLst>
                                        <p:tav tm="0">
                                          <p:val>
                                            <p:strVal val="ppt_w"/>
                                          </p:val>
                                        </p:tav>
                                        <p:tav tm="100000">
                                          <p:val>
                                            <p:strVal val="ppt_w/.05"/>
                                          </p:val>
                                        </p:tav>
                                      </p:tavLst>
                                    </p:anim>
                                    <p:anim calcmode="lin" valueType="num">
                                      <p:cBhvr>
                                        <p:cTn id="25" dur="500" accel="50000">
                                          <p:stCondLst>
                                            <p:cond delay="500"/>
                                          </p:stCondLst>
                                        </p:cTn>
                                        <p:tgtEl>
                                          <p:spTgt spid="3"/>
                                        </p:tgtEl>
                                        <p:attrNameLst>
                                          <p:attrName>style.rotation</p:attrName>
                                        </p:attrNameLst>
                                      </p:cBhvr>
                                      <p:tavLst>
                                        <p:tav tm="0">
                                          <p:val>
                                            <p:fltVal val="0"/>
                                          </p:val>
                                        </p:tav>
                                        <p:tav tm="100000">
                                          <p:val>
                                            <p:fltVal val="-90"/>
                                          </p:val>
                                        </p:tav>
                                      </p:tavLst>
                                    </p:anim>
                                    <p:set>
                                      <p:cBhvr>
                                        <p:cTn id="26" dur="1" fill="hold">
                                          <p:stCondLst>
                                            <p:cond delay="9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5" presetClass="exit" presetSubtype="0" fill="hold" grpId="0" nodeType="clickEffect">
                                  <p:stCondLst>
                                    <p:cond delay="0"/>
                                  </p:stCondLst>
                                  <p:childTnLst>
                                    <p:animEffect transition="out" filter="fade">
                                      <p:cBhvr>
                                        <p:cTn id="30" dur="1000" accel="50000">
                                          <p:stCondLst>
                                            <p:cond delay="0"/>
                                          </p:stCondLst>
                                        </p:cTn>
                                        <p:tgtEl>
                                          <p:spTgt spid="5"/>
                                        </p:tgtEl>
                                      </p:cBhvr>
                                    </p:animEffect>
                                    <p:anim calcmode="lin" valueType="num">
                                      <p:cBhvr>
                                        <p:cTn id="31" dur="500" accel="50000">
                                          <p:stCondLst>
                                            <p:cond delay="0"/>
                                          </p:stCondLst>
                                        </p:cTn>
                                        <p:tgtEl>
                                          <p:spTgt spid="5"/>
                                        </p:tgtEl>
                                        <p:attrNameLst>
                                          <p:attrName>ppt_y</p:attrName>
                                        </p:attrNameLst>
                                      </p:cBhvr>
                                      <p:tavLst>
                                        <p:tav tm="0">
                                          <p:val>
                                            <p:strVal val="ppt_y"/>
                                          </p:val>
                                        </p:tav>
                                        <p:tav tm="100000">
                                          <p:val>
                                            <p:strVal val="ppt_y+.1"/>
                                          </p:val>
                                        </p:tav>
                                      </p:tavLst>
                                    </p:anim>
                                    <p:anim calcmode="lin" valueType="num">
                                      <p:cBhvr>
                                        <p:cTn id="32" dur="500" decel="50000">
                                          <p:stCondLst>
                                            <p:cond delay="500"/>
                                          </p:stCondLst>
                                        </p:cTn>
                                        <p:tgtEl>
                                          <p:spTgt spid="5"/>
                                        </p:tgtEl>
                                        <p:attrNameLst>
                                          <p:attrName>ppt_y</p:attrName>
                                        </p:attrNameLst>
                                      </p:cBhvr>
                                      <p:tavLst>
                                        <p:tav tm="0">
                                          <p:val>
                                            <p:strVal val="ppt_y"/>
                                          </p:val>
                                        </p:tav>
                                        <p:tav tm="100000">
                                          <p:val>
                                            <p:strVal val="ppt_y-.1"/>
                                          </p:val>
                                        </p:tav>
                                      </p:tavLst>
                                    </p:anim>
                                    <p:anim calcmode="lin" valueType="num">
                                      <p:cBhvr>
                                        <p:cTn id="33" dur="500" accel="50000">
                                          <p:stCondLst>
                                            <p:cond delay="500"/>
                                          </p:stCondLst>
                                        </p:cTn>
                                        <p:tgtEl>
                                          <p:spTgt spid="5"/>
                                        </p:tgtEl>
                                        <p:attrNameLst>
                                          <p:attrName>ppt_x</p:attrName>
                                        </p:attrNameLst>
                                      </p:cBhvr>
                                      <p:tavLst>
                                        <p:tav tm="0">
                                          <p:val>
                                            <p:strVal val="ppt_x"/>
                                          </p:val>
                                        </p:tav>
                                        <p:tav tm="100000">
                                          <p:val>
                                            <p:strVal val="ppt_x+.4"/>
                                          </p:val>
                                        </p:tav>
                                      </p:tavLst>
                                    </p:anim>
                                    <p:anim calcmode="lin" valueType="num">
                                      <p:cBhvr>
                                        <p:cTn id="34" dur="1000"/>
                                        <p:tgtEl>
                                          <p:spTgt spid="5"/>
                                        </p:tgtEl>
                                        <p:attrNameLst>
                                          <p:attrName>ppt_h</p:attrName>
                                        </p:attrNameLst>
                                      </p:cBhvr>
                                      <p:tavLst>
                                        <p:tav tm="0">
                                          <p:val>
                                            <p:strVal val="ppt_h"/>
                                          </p:val>
                                        </p:tav>
                                        <p:tav tm="100000">
                                          <p:val>
                                            <p:strVal val="ppt_h"/>
                                          </p:val>
                                        </p:tav>
                                      </p:tavLst>
                                    </p:anim>
                                    <p:anim calcmode="lin" valueType="num">
                                      <p:cBhvr>
                                        <p:cTn id="35" dur="500" accel="50000">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36" dur="500" decel="50000">
                                          <p:stCondLst>
                                            <p:cond delay="500"/>
                                          </p:stCondLst>
                                        </p:cTn>
                                        <p:tgtEl>
                                          <p:spTgt spid="5"/>
                                        </p:tgtEl>
                                        <p:attrNameLst>
                                          <p:attrName>ppt_w</p:attrName>
                                        </p:attrNameLst>
                                      </p:cBhvr>
                                      <p:tavLst>
                                        <p:tav tm="0">
                                          <p:val>
                                            <p:strVal val="ppt_w"/>
                                          </p:val>
                                        </p:tav>
                                        <p:tav tm="100000">
                                          <p:val>
                                            <p:strVal val="ppt_w/.05"/>
                                          </p:val>
                                        </p:tav>
                                      </p:tavLst>
                                    </p:anim>
                                    <p:anim calcmode="lin" valueType="num">
                                      <p:cBhvr>
                                        <p:cTn id="37" dur="500" accel="50000">
                                          <p:stCondLst>
                                            <p:cond delay="500"/>
                                          </p:stCondLst>
                                        </p:cTn>
                                        <p:tgtEl>
                                          <p:spTgt spid="5"/>
                                        </p:tgtEl>
                                        <p:attrNameLst>
                                          <p:attrName>style.rotation</p:attrName>
                                        </p:attrNameLst>
                                      </p:cBhvr>
                                      <p:tavLst>
                                        <p:tav tm="0">
                                          <p:val>
                                            <p:fltVal val="0"/>
                                          </p:val>
                                        </p:tav>
                                        <p:tav tm="100000">
                                          <p:val>
                                            <p:fltVal val="-90"/>
                                          </p:val>
                                        </p:tav>
                                      </p:tavLst>
                                    </p:anim>
                                    <p:set>
                                      <p:cBhvr>
                                        <p:cTn id="38" dur="1" fill="hold">
                                          <p:stCondLst>
                                            <p:cond delay="999"/>
                                          </p:stCondLst>
                                        </p:cTn>
                                        <p:tgtEl>
                                          <p:spTgt spid="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25" presetClass="exit" presetSubtype="0" fill="hold" grpId="0" nodeType="clickEffect">
                                  <p:stCondLst>
                                    <p:cond delay="0"/>
                                  </p:stCondLst>
                                  <p:childTnLst>
                                    <p:animEffect transition="out" filter="fade">
                                      <p:cBhvr>
                                        <p:cTn id="42" dur="1000" accel="50000">
                                          <p:stCondLst>
                                            <p:cond delay="0"/>
                                          </p:stCondLst>
                                        </p:cTn>
                                        <p:tgtEl>
                                          <p:spTgt spid="6"/>
                                        </p:tgtEl>
                                      </p:cBhvr>
                                    </p:animEffect>
                                    <p:anim calcmode="lin" valueType="num">
                                      <p:cBhvr>
                                        <p:cTn id="43" dur="500" accel="50000">
                                          <p:stCondLst>
                                            <p:cond delay="0"/>
                                          </p:stCondLst>
                                        </p:cTn>
                                        <p:tgtEl>
                                          <p:spTgt spid="6"/>
                                        </p:tgtEl>
                                        <p:attrNameLst>
                                          <p:attrName>ppt_y</p:attrName>
                                        </p:attrNameLst>
                                      </p:cBhvr>
                                      <p:tavLst>
                                        <p:tav tm="0">
                                          <p:val>
                                            <p:strVal val="ppt_y"/>
                                          </p:val>
                                        </p:tav>
                                        <p:tav tm="100000">
                                          <p:val>
                                            <p:strVal val="ppt_y+.1"/>
                                          </p:val>
                                        </p:tav>
                                      </p:tavLst>
                                    </p:anim>
                                    <p:anim calcmode="lin" valueType="num">
                                      <p:cBhvr>
                                        <p:cTn id="44" dur="500" decel="50000">
                                          <p:stCondLst>
                                            <p:cond delay="500"/>
                                          </p:stCondLst>
                                        </p:cTn>
                                        <p:tgtEl>
                                          <p:spTgt spid="6"/>
                                        </p:tgtEl>
                                        <p:attrNameLst>
                                          <p:attrName>ppt_y</p:attrName>
                                        </p:attrNameLst>
                                      </p:cBhvr>
                                      <p:tavLst>
                                        <p:tav tm="0">
                                          <p:val>
                                            <p:strVal val="ppt_y"/>
                                          </p:val>
                                        </p:tav>
                                        <p:tav tm="100000">
                                          <p:val>
                                            <p:strVal val="ppt_y-.1"/>
                                          </p:val>
                                        </p:tav>
                                      </p:tavLst>
                                    </p:anim>
                                    <p:anim calcmode="lin" valueType="num">
                                      <p:cBhvr>
                                        <p:cTn id="45" dur="500" accel="50000">
                                          <p:stCondLst>
                                            <p:cond delay="500"/>
                                          </p:stCondLst>
                                        </p:cTn>
                                        <p:tgtEl>
                                          <p:spTgt spid="6"/>
                                        </p:tgtEl>
                                        <p:attrNameLst>
                                          <p:attrName>ppt_x</p:attrName>
                                        </p:attrNameLst>
                                      </p:cBhvr>
                                      <p:tavLst>
                                        <p:tav tm="0">
                                          <p:val>
                                            <p:strVal val="ppt_x"/>
                                          </p:val>
                                        </p:tav>
                                        <p:tav tm="100000">
                                          <p:val>
                                            <p:strVal val="ppt_x+.4"/>
                                          </p:val>
                                        </p:tav>
                                      </p:tavLst>
                                    </p:anim>
                                    <p:anim calcmode="lin" valueType="num">
                                      <p:cBhvr>
                                        <p:cTn id="46" dur="1000"/>
                                        <p:tgtEl>
                                          <p:spTgt spid="6"/>
                                        </p:tgtEl>
                                        <p:attrNameLst>
                                          <p:attrName>ppt_h</p:attrName>
                                        </p:attrNameLst>
                                      </p:cBhvr>
                                      <p:tavLst>
                                        <p:tav tm="0">
                                          <p:val>
                                            <p:strVal val="ppt_h"/>
                                          </p:val>
                                        </p:tav>
                                        <p:tav tm="100000">
                                          <p:val>
                                            <p:strVal val="ppt_h"/>
                                          </p:val>
                                        </p:tav>
                                      </p:tavLst>
                                    </p:anim>
                                    <p:anim calcmode="lin" valueType="num">
                                      <p:cBhvr>
                                        <p:cTn id="47" dur="500" accel="50000">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48" dur="500" decel="50000">
                                          <p:stCondLst>
                                            <p:cond delay="500"/>
                                          </p:stCondLst>
                                        </p:cTn>
                                        <p:tgtEl>
                                          <p:spTgt spid="6"/>
                                        </p:tgtEl>
                                        <p:attrNameLst>
                                          <p:attrName>ppt_w</p:attrName>
                                        </p:attrNameLst>
                                      </p:cBhvr>
                                      <p:tavLst>
                                        <p:tav tm="0">
                                          <p:val>
                                            <p:strVal val="ppt_w"/>
                                          </p:val>
                                        </p:tav>
                                        <p:tav tm="100000">
                                          <p:val>
                                            <p:strVal val="ppt_w/.05"/>
                                          </p:val>
                                        </p:tav>
                                      </p:tavLst>
                                    </p:anim>
                                    <p:anim calcmode="lin" valueType="num">
                                      <p:cBhvr>
                                        <p:cTn id="49" dur="500" accel="50000">
                                          <p:stCondLst>
                                            <p:cond delay="500"/>
                                          </p:stCondLst>
                                        </p:cTn>
                                        <p:tgtEl>
                                          <p:spTgt spid="6"/>
                                        </p:tgtEl>
                                        <p:attrNameLst>
                                          <p:attrName>style.rotation</p:attrName>
                                        </p:attrNameLst>
                                      </p:cBhvr>
                                      <p:tavLst>
                                        <p:tav tm="0">
                                          <p:val>
                                            <p:fltVal val="0"/>
                                          </p:val>
                                        </p:tav>
                                        <p:tav tm="100000">
                                          <p:val>
                                            <p:fltVal val="-90"/>
                                          </p:val>
                                        </p:tav>
                                      </p:tavLst>
                                    </p:anim>
                                    <p:set>
                                      <p:cBhvr>
                                        <p:cTn id="50" dur="1" fill="hold">
                                          <p:stCondLst>
                                            <p:cond delay="999"/>
                                          </p:stCondLst>
                                        </p:cTn>
                                        <p:tgtEl>
                                          <p:spTgt spid="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25" presetClass="exit" presetSubtype="0" fill="hold" grpId="0" nodeType="clickEffect">
                                  <p:stCondLst>
                                    <p:cond delay="0"/>
                                  </p:stCondLst>
                                  <p:childTnLst>
                                    <p:animEffect transition="out" filter="fade">
                                      <p:cBhvr>
                                        <p:cTn id="54" dur="1000" accel="50000">
                                          <p:stCondLst>
                                            <p:cond delay="0"/>
                                          </p:stCondLst>
                                        </p:cTn>
                                        <p:tgtEl>
                                          <p:spTgt spid="7"/>
                                        </p:tgtEl>
                                      </p:cBhvr>
                                    </p:animEffect>
                                    <p:anim calcmode="lin" valueType="num">
                                      <p:cBhvr>
                                        <p:cTn id="55" dur="500" accel="50000">
                                          <p:stCondLst>
                                            <p:cond delay="0"/>
                                          </p:stCondLst>
                                        </p:cTn>
                                        <p:tgtEl>
                                          <p:spTgt spid="7"/>
                                        </p:tgtEl>
                                        <p:attrNameLst>
                                          <p:attrName>ppt_y</p:attrName>
                                        </p:attrNameLst>
                                      </p:cBhvr>
                                      <p:tavLst>
                                        <p:tav tm="0">
                                          <p:val>
                                            <p:strVal val="ppt_y"/>
                                          </p:val>
                                        </p:tav>
                                        <p:tav tm="100000">
                                          <p:val>
                                            <p:strVal val="ppt_y+.1"/>
                                          </p:val>
                                        </p:tav>
                                      </p:tavLst>
                                    </p:anim>
                                    <p:anim calcmode="lin" valueType="num">
                                      <p:cBhvr>
                                        <p:cTn id="56" dur="500" decel="50000">
                                          <p:stCondLst>
                                            <p:cond delay="500"/>
                                          </p:stCondLst>
                                        </p:cTn>
                                        <p:tgtEl>
                                          <p:spTgt spid="7"/>
                                        </p:tgtEl>
                                        <p:attrNameLst>
                                          <p:attrName>ppt_y</p:attrName>
                                        </p:attrNameLst>
                                      </p:cBhvr>
                                      <p:tavLst>
                                        <p:tav tm="0">
                                          <p:val>
                                            <p:strVal val="ppt_y"/>
                                          </p:val>
                                        </p:tav>
                                        <p:tav tm="100000">
                                          <p:val>
                                            <p:strVal val="ppt_y-.1"/>
                                          </p:val>
                                        </p:tav>
                                      </p:tavLst>
                                    </p:anim>
                                    <p:anim calcmode="lin" valueType="num">
                                      <p:cBhvr>
                                        <p:cTn id="57" dur="500" accel="50000">
                                          <p:stCondLst>
                                            <p:cond delay="500"/>
                                          </p:stCondLst>
                                        </p:cTn>
                                        <p:tgtEl>
                                          <p:spTgt spid="7"/>
                                        </p:tgtEl>
                                        <p:attrNameLst>
                                          <p:attrName>ppt_x</p:attrName>
                                        </p:attrNameLst>
                                      </p:cBhvr>
                                      <p:tavLst>
                                        <p:tav tm="0">
                                          <p:val>
                                            <p:strVal val="ppt_x"/>
                                          </p:val>
                                        </p:tav>
                                        <p:tav tm="100000">
                                          <p:val>
                                            <p:strVal val="ppt_x+.4"/>
                                          </p:val>
                                        </p:tav>
                                      </p:tavLst>
                                    </p:anim>
                                    <p:anim calcmode="lin" valueType="num">
                                      <p:cBhvr>
                                        <p:cTn id="58" dur="1000"/>
                                        <p:tgtEl>
                                          <p:spTgt spid="7"/>
                                        </p:tgtEl>
                                        <p:attrNameLst>
                                          <p:attrName>ppt_h</p:attrName>
                                        </p:attrNameLst>
                                      </p:cBhvr>
                                      <p:tavLst>
                                        <p:tav tm="0">
                                          <p:val>
                                            <p:strVal val="ppt_h"/>
                                          </p:val>
                                        </p:tav>
                                        <p:tav tm="100000">
                                          <p:val>
                                            <p:strVal val="ppt_h"/>
                                          </p:val>
                                        </p:tav>
                                      </p:tavLst>
                                    </p:anim>
                                    <p:anim calcmode="lin" valueType="num">
                                      <p:cBhvr>
                                        <p:cTn id="59" dur="500" accel="50000">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60" dur="500" decel="50000">
                                          <p:stCondLst>
                                            <p:cond delay="500"/>
                                          </p:stCondLst>
                                        </p:cTn>
                                        <p:tgtEl>
                                          <p:spTgt spid="7"/>
                                        </p:tgtEl>
                                        <p:attrNameLst>
                                          <p:attrName>ppt_w</p:attrName>
                                        </p:attrNameLst>
                                      </p:cBhvr>
                                      <p:tavLst>
                                        <p:tav tm="0">
                                          <p:val>
                                            <p:strVal val="ppt_w"/>
                                          </p:val>
                                        </p:tav>
                                        <p:tav tm="100000">
                                          <p:val>
                                            <p:strVal val="ppt_w/.05"/>
                                          </p:val>
                                        </p:tav>
                                      </p:tavLst>
                                    </p:anim>
                                    <p:anim calcmode="lin" valueType="num">
                                      <p:cBhvr>
                                        <p:cTn id="61" dur="500" accel="50000">
                                          <p:stCondLst>
                                            <p:cond delay="500"/>
                                          </p:stCondLst>
                                        </p:cTn>
                                        <p:tgtEl>
                                          <p:spTgt spid="7"/>
                                        </p:tgtEl>
                                        <p:attrNameLst>
                                          <p:attrName>style.rotation</p:attrName>
                                        </p:attrNameLst>
                                      </p:cBhvr>
                                      <p:tavLst>
                                        <p:tav tm="0">
                                          <p:val>
                                            <p:fltVal val="0"/>
                                          </p:val>
                                        </p:tav>
                                        <p:tav tm="100000">
                                          <p:val>
                                            <p:fltVal val="-90"/>
                                          </p:val>
                                        </p:tav>
                                      </p:tavLst>
                                    </p:anim>
                                    <p:set>
                                      <p:cBhvr>
                                        <p:cTn id="62" dur="1" fill="hold">
                                          <p:stCondLst>
                                            <p:cond delay="999"/>
                                          </p:stCondLst>
                                        </p:cTn>
                                        <p:tgtEl>
                                          <p:spTgt spid="7"/>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5" presetClass="exit" presetSubtype="0" fill="hold" grpId="0" nodeType="clickEffect">
                                  <p:stCondLst>
                                    <p:cond delay="0"/>
                                  </p:stCondLst>
                                  <p:childTnLst>
                                    <p:animEffect transition="out" filter="fade">
                                      <p:cBhvr>
                                        <p:cTn id="66" dur="1000" accel="50000">
                                          <p:stCondLst>
                                            <p:cond delay="0"/>
                                          </p:stCondLst>
                                        </p:cTn>
                                        <p:tgtEl>
                                          <p:spTgt spid="10"/>
                                        </p:tgtEl>
                                      </p:cBhvr>
                                    </p:animEffect>
                                    <p:anim calcmode="lin" valueType="num">
                                      <p:cBhvr>
                                        <p:cTn id="67" dur="500" accel="50000">
                                          <p:stCondLst>
                                            <p:cond delay="0"/>
                                          </p:stCondLst>
                                        </p:cTn>
                                        <p:tgtEl>
                                          <p:spTgt spid="10"/>
                                        </p:tgtEl>
                                        <p:attrNameLst>
                                          <p:attrName>ppt_y</p:attrName>
                                        </p:attrNameLst>
                                      </p:cBhvr>
                                      <p:tavLst>
                                        <p:tav tm="0">
                                          <p:val>
                                            <p:strVal val="ppt_y"/>
                                          </p:val>
                                        </p:tav>
                                        <p:tav tm="100000">
                                          <p:val>
                                            <p:strVal val="ppt_y+.1"/>
                                          </p:val>
                                        </p:tav>
                                      </p:tavLst>
                                    </p:anim>
                                    <p:anim calcmode="lin" valueType="num">
                                      <p:cBhvr>
                                        <p:cTn id="68" dur="500" decel="50000">
                                          <p:stCondLst>
                                            <p:cond delay="500"/>
                                          </p:stCondLst>
                                        </p:cTn>
                                        <p:tgtEl>
                                          <p:spTgt spid="10"/>
                                        </p:tgtEl>
                                        <p:attrNameLst>
                                          <p:attrName>ppt_y</p:attrName>
                                        </p:attrNameLst>
                                      </p:cBhvr>
                                      <p:tavLst>
                                        <p:tav tm="0">
                                          <p:val>
                                            <p:strVal val="ppt_y"/>
                                          </p:val>
                                        </p:tav>
                                        <p:tav tm="100000">
                                          <p:val>
                                            <p:strVal val="ppt_y-.1"/>
                                          </p:val>
                                        </p:tav>
                                      </p:tavLst>
                                    </p:anim>
                                    <p:anim calcmode="lin" valueType="num">
                                      <p:cBhvr>
                                        <p:cTn id="69" dur="500" accel="50000">
                                          <p:stCondLst>
                                            <p:cond delay="500"/>
                                          </p:stCondLst>
                                        </p:cTn>
                                        <p:tgtEl>
                                          <p:spTgt spid="10"/>
                                        </p:tgtEl>
                                        <p:attrNameLst>
                                          <p:attrName>ppt_x</p:attrName>
                                        </p:attrNameLst>
                                      </p:cBhvr>
                                      <p:tavLst>
                                        <p:tav tm="0">
                                          <p:val>
                                            <p:strVal val="ppt_x"/>
                                          </p:val>
                                        </p:tav>
                                        <p:tav tm="100000">
                                          <p:val>
                                            <p:strVal val="ppt_x+.4"/>
                                          </p:val>
                                        </p:tav>
                                      </p:tavLst>
                                    </p:anim>
                                    <p:anim calcmode="lin" valueType="num">
                                      <p:cBhvr>
                                        <p:cTn id="70" dur="1000"/>
                                        <p:tgtEl>
                                          <p:spTgt spid="10"/>
                                        </p:tgtEl>
                                        <p:attrNameLst>
                                          <p:attrName>ppt_h</p:attrName>
                                        </p:attrNameLst>
                                      </p:cBhvr>
                                      <p:tavLst>
                                        <p:tav tm="0">
                                          <p:val>
                                            <p:strVal val="ppt_h"/>
                                          </p:val>
                                        </p:tav>
                                        <p:tav tm="100000">
                                          <p:val>
                                            <p:strVal val="ppt_h"/>
                                          </p:val>
                                        </p:tav>
                                      </p:tavLst>
                                    </p:anim>
                                    <p:anim calcmode="lin" valueType="num">
                                      <p:cBhvr>
                                        <p:cTn id="71" dur="500" accel="50000">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72" dur="500" decel="50000">
                                          <p:stCondLst>
                                            <p:cond delay="500"/>
                                          </p:stCondLst>
                                        </p:cTn>
                                        <p:tgtEl>
                                          <p:spTgt spid="10"/>
                                        </p:tgtEl>
                                        <p:attrNameLst>
                                          <p:attrName>ppt_w</p:attrName>
                                        </p:attrNameLst>
                                      </p:cBhvr>
                                      <p:tavLst>
                                        <p:tav tm="0">
                                          <p:val>
                                            <p:strVal val="ppt_w"/>
                                          </p:val>
                                        </p:tav>
                                        <p:tav tm="100000">
                                          <p:val>
                                            <p:strVal val="ppt_w/.05"/>
                                          </p:val>
                                        </p:tav>
                                      </p:tavLst>
                                    </p:anim>
                                    <p:anim calcmode="lin" valueType="num">
                                      <p:cBhvr>
                                        <p:cTn id="73" dur="500" accel="50000">
                                          <p:stCondLst>
                                            <p:cond delay="500"/>
                                          </p:stCondLst>
                                        </p:cTn>
                                        <p:tgtEl>
                                          <p:spTgt spid="10"/>
                                        </p:tgtEl>
                                        <p:attrNameLst>
                                          <p:attrName>style.rotation</p:attrName>
                                        </p:attrNameLst>
                                      </p:cBhvr>
                                      <p:tavLst>
                                        <p:tav tm="0">
                                          <p:val>
                                            <p:fltVal val="0"/>
                                          </p:val>
                                        </p:tav>
                                        <p:tav tm="100000">
                                          <p:val>
                                            <p:fltVal val="-90"/>
                                          </p:val>
                                        </p:tav>
                                      </p:tavLst>
                                    </p:anim>
                                    <p:set>
                                      <p:cBhvr>
                                        <p:cTn id="74"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P spid="7"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313486" y="150214"/>
            <a:ext cx="11565027" cy="894622"/>
          </a:xfrm>
        </p:spPr>
        <p:txBody>
          <a:bodyPr>
            <a:normAutofit fontScale="90000"/>
          </a:bodyPr>
          <a:lstStyle/>
          <a:p>
            <a:r>
              <a:rPr lang="en-US" altLang="en-US" sz="4400">
                <a:ea typeface="ＭＳ Ｐゴシック" panose="020B0600070205080204" pitchFamily="34" charset="-128"/>
              </a:rPr>
              <a:t>Internet applications </a:t>
            </a:r>
            <a:r>
              <a:rPr lang="en-US" altLang="en-US">
                <a:ea typeface="ＭＳ Ｐゴシック" panose="020B0600070205080204" pitchFamily="34" charset="-128"/>
              </a:rPr>
              <a:t>use Internet</a:t>
            </a:r>
            <a:r>
              <a:rPr lang="en-US" altLang="en-US" sz="4400">
                <a:ea typeface="ＭＳ Ｐゴシック" panose="020B0600070205080204" pitchFamily="34" charset="-128"/>
              </a:rPr>
              <a:t> transport protocols</a:t>
            </a:r>
            <a:endParaRPr lang="en-US" sz="4400"/>
          </a:p>
        </p:txBody>
      </p:sp>
      <p:sp>
        <p:nvSpPr>
          <p:cNvPr id="8" name="Text Box 3">
            <a:extLst>
              <a:ext uri="{FF2B5EF4-FFF2-40B4-BE49-F238E27FC236}">
                <a16:creationId xmlns:a16="http://schemas.microsoft.com/office/drawing/2014/main" id="{E374FB7B-D397-7246-99E8-CE483DFACD5D}"/>
              </a:ext>
            </a:extLst>
          </p:cNvPr>
          <p:cNvSpPr txBox="1">
            <a:spLocks noChangeArrowheads="1"/>
          </p:cNvSpPr>
          <p:nvPr/>
        </p:nvSpPr>
        <p:spPr bwMode="auto">
          <a:xfrm>
            <a:off x="114330" y="1536174"/>
            <a:ext cx="3479735" cy="42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file transfer/download</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e-mail</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Web documents</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Internet telephony</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streaming audio/video</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interactive games</a:t>
            </a:r>
          </a:p>
        </p:txBody>
      </p:sp>
      <p:cxnSp>
        <p:nvCxnSpPr>
          <p:cNvPr id="4" name="Straight Connector 3">
            <a:extLst>
              <a:ext uri="{FF2B5EF4-FFF2-40B4-BE49-F238E27FC236}">
                <a16:creationId xmlns:a16="http://schemas.microsoft.com/office/drawing/2014/main" id="{162228CC-A1AA-2642-A56E-E4F7B0293C25}"/>
              </a:ext>
            </a:extLst>
          </p:cNvPr>
          <p:cNvCxnSpPr/>
          <p:nvPr/>
        </p:nvCxnSpPr>
        <p:spPr>
          <a:xfrm>
            <a:off x="1931843" y="2115070"/>
            <a:ext cx="9382448" cy="0"/>
          </a:xfrm>
          <a:prstGeom prst="line">
            <a:avLst/>
          </a:prstGeom>
          <a:ln w="317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9224A1-0105-BB4F-B94B-90B305877290}"/>
              </a:ext>
            </a:extLst>
          </p:cNvPr>
          <p:cNvCxnSpPr/>
          <p:nvPr/>
        </p:nvCxnSpPr>
        <p:spPr>
          <a:xfrm>
            <a:off x="1939865" y="2900516"/>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4A7C77C-B9C9-EE46-B426-55950F26169C}"/>
              </a:ext>
            </a:extLst>
          </p:cNvPr>
          <p:cNvCxnSpPr/>
          <p:nvPr/>
        </p:nvCxnSpPr>
        <p:spPr>
          <a:xfrm>
            <a:off x="1939865" y="3426882"/>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5440764-46DB-324A-BB6F-3C97D7643878}"/>
              </a:ext>
            </a:extLst>
          </p:cNvPr>
          <p:cNvCxnSpPr/>
          <p:nvPr/>
        </p:nvCxnSpPr>
        <p:spPr>
          <a:xfrm>
            <a:off x="1939865" y="387196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40DC4FF-F8E4-5448-B459-EE842599FEE7}"/>
              </a:ext>
            </a:extLst>
          </p:cNvPr>
          <p:cNvCxnSpPr/>
          <p:nvPr/>
        </p:nvCxnSpPr>
        <p:spPr>
          <a:xfrm>
            <a:off x="1943100" y="4810618"/>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F59182A-878C-AA49-B17B-09494DE9E7C7}"/>
              </a:ext>
            </a:extLst>
          </p:cNvPr>
          <p:cNvCxnSpPr/>
          <p:nvPr/>
        </p:nvCxnSpPr>
        <p:spPr>
          <a:xfrm>
            <a:off x="1943876" y="526399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FFF0474-E5A5-BA49-A926-1DB9D2E63B31}"/>
              </a:ext>
            </a:extLst>
          </p:cNvPr>
          <p:cNvCxnSpPr/>
          <p:nvPr/>
        </p:nvCxnSpPr>
        <p:spPr>
          <a:xfrm>
            <a:off x="1943876" y="5745521"/>
            <a:ext cx="9382448"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 Box 4">
            <a:extLst>
              <a:ext uri="{FF2B5EF4-FFF2-40B4-BE49-F238E27FC236}">
                <a16:creationId xmlns:a16="http://schemas.microsoft.com/office/drawing/2014/main" id="{5B1BE3BE-D970-9F49-A4D6-24B7C05F2DA3}"/>
              </a:ext>
            </a:extLst>
          </p:cNvPr>
          <p:cNvSpPr txBox="1">
            <a:spLocks noChangeArrowheads="1"/>
          </p:cNvSpPr>
          <p:nvPr/>
        </p:nvSpPr>
        <p:spPr bwMode="auto">
          <a:xfrm>
            <a:off x="4375021" y="1113609"/>
            <a:ext cx="4019427" cy="5153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layer protocol</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FTP [RFC 959]</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[RFC 5321]</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HTTP [RFC 7230, </a:t>
            </a: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9110</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SIP [RFC 3261], RTP [RFC 3550], or proprietary HTTP [RFC 7230], DASH</a:t>
            </a:r>
          </a:p>
          <a:p>
            <a:pPr marL="0" marR="0" lvl="0" indent="0" algn="l" defTabSz="914400" rtl="0" eaLnBrk="1" fontAlgn="auto" latinLnBrk="0" hangingPunct="1">
              <a:lnSpc>
                <a:spcPct val="110000"/>
              </a:lnSpc>
              <a:spcBef>
                <a:spcPct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WOW, FPS (proprietary) </a:t>
            </a:r>
            <a:b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b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9" name="Text Box 3">
            <a:extLst>
              <a:ext uri="{FF2B5EF4-FFF2-40B4-BE49-F238E27FC236}">
                <a16:creationId xmlns:a16="http://schemas.microsoft.com/office/drawing/2014/main" id="{EC200A6A-DCEC-4843-B6A0-ED8F92661D9A}"/>
              </a:ext>
            </a:extLst>
          </p:cNvPr>
          <p:cNvSpPr txBox="1">
            <a:spLocks noChangeArrowheads="1"/>
          </p:cNvSpPr>
          <p:nvPr/>
        </p:nvSpPr>
        <p:spPr bwMode="auto">
          <a:xfrm>
            <a:off x="8407541" y="1566040"/>
            <a:ext cx="2914772" cy="4248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transport protocol</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0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 or UDP</a:t>
            </a:r>
          </a:p>
          <a:p>
            <a:pPr marL="0" marR="0" lvl="0" indent="0" algn="r" defTabSz="914400" rtl="0" eaLnBrk="1" fontAlgn="auto" latinLnBrk="0" hangingPunct="1">
              <a:lnSpc>
                <a:spcPct val="110000"/>
              </a:lnSpc>
              <a:spcBef>
                <a:spcPct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TCP</a:t>
            </a:r>
          </a:p>
          <a:p>
            <a:pPr marL="0" marR="0" lvl="0" indent="0" algn="r" defTabSz="914400" rtl="0" eaLnBrk="1" fontAlgn="auto" latinLnBrk="0" hangingPunct="1">
              <a:lnSpc>
                <a:spcPct val="11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UDP or TCP</a:t>
            </a:r>
          </a:p>
        </p:txBody>
      </p:sp>
    </p:spTree>
    <p:extLst>
      <p:ext uri="{BB962C8B-B14F-4D97-AF65-F5344CB8AC3E}">
        <p14:creationId xmlns:p14="http://schemas.microsoft.com/office/powerpoint/2010/main" val="524292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E-Mail: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a:solidFill>
                  <a:prstClr val="black"/>
                </a:solidFill>
                <a:latin typeface="Calibri"/>
                <a:ea typeface="ＭＳ Ｐゴシック" panose="020B0600070205080204" pitchFamily="34" charset="-128"/>
              </a:rPr>
              <a:t>P2P file distribution: peer-to-peer</a:t>
            </a: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071174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t>Example 1: Web applications</a:t>
            </a:r>
            <a:endParaRPr lang="en-US" sz="4400"/>
          </a:p>
        </p:txBody>
      </p:sp>
      <p:sp>
        <p:nvSpPr>
          <p:cNvPr id="8" name="Rectangle 3">
            <a:extLst>
              <a:ext uri="{FF2B5EF4-FFF2-40B4-BE49-F238E27FC236}">
                <a16:creationId xmlns:a16="http://schemas.microsoft.com/office/drawing/2014/main" id="{2AB7AFB9-05B7-8F45-B2AB-A2B2DBC22CCE}"/>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First, a quick review…</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objects,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each of</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which can be stored on different Web servers</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 can be HTML file, JPEG image, Java applet, audio file,…</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page consists of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base HTML-file</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which includes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several referenced objects, each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addressable by a </a:t>
            </a: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URL,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3" name="Group 10">
            <a:extLst>
              <a:ext uri="{FF2B5EF4-FFF2-40B4-BE49-F238E27FC236}">
                <a16:creationId xmlns:a16="http://schemas.microsoft.com/office/drawing/2014/main" id="{A0C8A734-DC35-F347-AF3E-C7E64B7D785E}"/>
              </a:ext>
            </a:extLst>
          </p:cNvPr>
          <p:cNvGrpSpPr>
            <a:grpSpLocks/>
          </p:cNvGrpSpPr>
          <p:nvPr/>
        </p:nvGrpSpPr>
        <p:grpSpPr bwMode="auto">
          <a:xfrm>
            <a:off x="2463366" y="4853073"/>
            <a:ext cx="6835775" cy="1144588"/>
            <a:chOff x="788" y="2955"/>
            <a:chExt cx="4306" cy="721"/>
          </a:xfrm>
        </p:grpSpPr>
        <p:sp>
          <p:nvSpPr>
            <p:cNvPr id="14" name="Text Box 5">
              <a:extLst>
                <a:ext uri="{FF2B5EF4-FFF2-40B4-BE49-F238E27FC236}">
                  <a16:creationId xmlns:a16="http://schemas.microsoft.com/office/drawing/2014/main" id="{07B49400-3628-264C-8D3A-69378F85C8C1}"/>
                </a:ext>
              </a:extLst>
            </p:cNvPr>
            <p:cNvSpPr txBox="1">
              <a:spLocks noChangeArrowheads="1"/>
            </p:cNvSpPr>
            <p:nvPr/>
          </p:nvSpPr>
          <p:spPr bwMode="auto">
            <a:xfrm>
              <a:off x="788" y="2955"/>
              <a:ext cx="418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a:t>
              </a: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someDept</a:t>
              </a:r>
              <a:r>
                <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2400" b="0"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pic.gif</a:t>
              </a:r>
              <a:endParaRPr kumimoji="0" lang="en-US" altLang="en-US" sz="2400" b="0"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15" name="AutoShape 6">
              <a:extLst>
                <a:ext uri="{FF2B5EF4-FFF2-40B4-BE49-F238E27FC236}">
                  <a16:creationId xmlns:a16="http://schemas.microsoft.com/office/drawing/2014/main" id="{5B0BF68B-EFB6-904F-A81E-8D4DB716D3BA}"/>
                </a:ext>
              </a:extLst>
            </p:cNvPr>
            <p:cNvSpPr>
              <a:spLocks/>
            </p:cNvSpPr>
            <p:nvPr/>
          </p:nvSpPr>
          <p:spPr bwMode="auto">
            <a:xfrm rot="-5400000">
              <a:off x="1821" y="2281"/>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6" name="AutoShape 7">
              <a:extLst>
                <a:ext uri="{FF2B5EF4-FFF2-40B4-BE49-F238E27FC236}">
                  <a16:creationId xmlns:a16="http://schemas.microsoft.com/office/drawing/2014/main" id="{BF004AC2-43AC-6449-B799-0D73A5E5822D}"/>
                </a:ext>
              </a:extLst>
            </p:cNvPr>
            <p:cNvSpPr>
              <a:spLocks/>
            </p:cNvSpPr>
            <p:nvPr/>
          </p:nvSpPr>
          <p:spPr bwMode="auto">
            <a:xfrm rot="-5400000">
              <a:off x="4024" y="2277"/>
              <a:ext cx="57" cy="2083"/>
            </a:xfrm>
            <a:prstGeom prst="leftBrace">
              <a:avLst>
                <a:gd name="adj1" fmla="val 30453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sp>
          <p:nvSpPr>
            <p:cNvPr id="17" name="Text Box 8">
              <a:extLst>
                <a:ext uri="{FF2B5EF4-FFF2-40B4-BE49-F238E27FC236}">
                  <a16:creationId xmlns:a16="http://schemas.microsoft.com/office/drawing/2014/main" id="{4D5B851A-267A-1546-B45E-931C3F7AF0F8}"/>
                </a:ext>
              </a:extLst>
            </p:cNvPr>
            <p:cNvSpPr txBox="1">
              <a:spLocks noChangeArrowheads="1"/>
            </p:cNvSpPr>
            <p:nvPr/>
          </p:nvSpPr>
          <p:spPr bwMode="auto">
            <a:xfrm>
              <a:off x="1389" y="3388"/>
              <a:ext cx="101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host name</a:t>
              </a:r>
            </a:p>
          </p:txBody>
        </p:sp>
        <p:sp>
          <p:nvSpPr>
            <p:cNvPr id="18" name="Text Box 9">
              <a:extLst>
                <a:ext uri="{FF2B5EF4-FFF2-40B4-BE49-F238E27FC236}">
                  <a16:creationId xmlns:a16="http://schemas.microsoft.com/office/drawing/2014/main" id="{4EA9C80E-6BB3-B44E-A522-3C7B027B4CFC}"/>
                </a:ext>
              </a:extLst>
            </p:cNvPr>
            <p:cNvSpPr txBox="1">
              <a:spLocks noChangeArrowheads="1"/>
            </p:cNvSpPr>
            <p:nvPr/>
          </p:nvSpPr>
          <p:spPr bwMode="auto">
            <a:xfrm>
              <a:off x="3485" y="3338"/>
              <a:ext cx="10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path</a:t>
              </a:r>
              <a:r>
                <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name</a:t>
              </a:r>
            </a:p>
          </p:txBody>
        </p:sp>
      </p:grpSp>
    </p:spTree>
    <p:extLst>
      <p:ext uri="{BB962C8B-B14F-4D97-AF65-F5344CB8AC3E}">
        <p14:creationId xmlns:p14="http://schemas.microsoft.com/office/powerpoint/2010/main" val="16364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F36C-69D8-4A77-AA4A-AAA13B3D318C}"/>
              </a:ext>
            </a:extLst>
          </p:cNvPr>
          <p:cNvSpPr>
            <a:spLocks noGrp="1"/>
          </p:cNvSpPr>
          <p:nvPr>
            <p:ph type="title"/>
          </p:nvPr>
        </p:nvSpPr>
        <p:spPr/>
        <p:txBody>
          <a:bodyPr/>
          <a:lstStyle/>
          <a:p>
            <a:r>
              <a:rPr lang="en-US"/>
              <a:t>In-class Exercise</a:t>
            </a:r>
          </a:p>
        </p:txBody>
      </p:sp>
      <p:sp>
        <p:nvSpPr>
          <p:cNvPr id="3" name="Rectangle 3">
            <a:extLst>
              <a:ext uri="{FF2B5EF4-FFF2-40B4-BE49-F238E27FC236}">
                <a16:creationId xmlns:a16="http://schemas.microsoft.com/office/drawing/2014/main" id="{BFED33EB-818F-B020-3CE8-E25E3603A8AB}"/>
              </a:ext>
            </a:extLst>
          </p:cNvPr>
          <p:cNvSpPr txBox="1">
            <a:spLocks noChangeArrowheads="1"/>
          </p:cNvSpPr>
          <p:nvPr/>
        </p:nvSpPr>
        <p:spPr bwMode="auto">
          <a:xfrm>
            <a:off x="791849" y="1346443"/>
            <a:ext cx="10837774" cy="491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a:lnSpc>
                <a:spcPct val="100000"/>
              </a:lnSpc>
              <a:defRPr/>
            </a:pPr>
            <a:r>
              <a:rPr kumimoji="0" lang="en-US" altLang="en-US" sz="3200" b="0" i="0" u="none" strike="noStrike" kern="0" cap="none" spc="0" normalizeH="0" baseline="0" noProof="0" dirty="0">
                <a:ln>
                  <a:noFill/>
                </a:ln>
                <a:solidFill>
                  <a:schemeClr val="tx1">
                    <a:lumMod val="85000"/>
                    <a:lumOff val="1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Suppose you want to implement a</a:t>
            </a:r>
            <a:r>
              <a:rPr kumimoji="0" lang="en-US" altLang="en-US" sz="3200" b="0" i="0" u="none" strike="noStrike" kern="0" cap="none" spc="0" normalizeH="0" noProof="0" dirty="0">
                <a:ln>
                  <a:noFill/>
                </a:ln>
                <a:solidFill>
                  <a:schemeClr val="tx1">
                    <a:lumMod val="85000"/>
                    <a:lumOff val="1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 </a:t>
            </a:r>
            <a:r>
              <a:rPr kumimoji="0" lang="en-US" altLang="en-US" sz="3200" b="0" i="0" u="none" strike="noStrike" kern="0" cap="none" spc="0" normalizeH="0" baseline="0" noProof="0" dirty="0">
                <a:ln>
                  <a:noFill/>
                </a:ln>
                <a:solidFill>
                  <a:schemeClr val="tx1">
                    <a:lumMod val="85000"/>
                    <a:lumOff val="15000"/>
                  </a:schemeClr>
                </a:solidFill>
                <a:effectLst/>
                <a:uLnTx/>
                <a:uFillTx/>
                <a:latin typeface="Calibri" panose="020F0502020204030204" pitchFamily="34" charset="0"/>
                <a:ea typeface="ＭＳ Ｐゴシック" panose="020B0600070205080204" pitchFamily="34" charset="-128"/>
                <a:cs typeface="Calibri" panose="020F0502020204030204" pitchFamily="34" charset="0"/>
              </a:rPr>
              <a:t>simple web server and a browser</a:t>
            </a:r>
          </a:p>
          <a:p>
            <a:pPr marL="342900" marR="0" lvl="0" indent="-342900"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lang="en-US" altLang="en-US" sz="3200"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rPr>
              <a:t>The user will enter the URL to the object they want to access</a:t>
            </a:r>
          </a:p>
          <a:p>
            <a:pPr lvl="1" indent="-342900">
              <a:lnSpc>
                <a:spcPct val="100000"/>
              </a:lnSpc>
              <a:buSzPct val="100000"/>
              <a:buFont typeface="Wingdings" pitchFamily="2" charset="2"/>
              <a:buChar char="§"/>
              <a:defRPr/>
            </a:pPr>
            <a:r>
              <a:rPr kumimoji="0" lang="en-US" altLang="en-US" b="0" i="1"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Say</a:t>
            </a:r>
            <a:r>
              <a:rPr lang="en-US" altLang="en-US" i="1"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rPr>
              <a:t>, the HTML file for </a:t>
            </a:r>
            <a:r>
              <a:rPr lang="en-US" altLang="en-US" i="1"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hlinkClick r:id="rId2"/>
              </a:rPr>
              <a:t>https://cs.uwaterloo.ca/</a:t>
            </a:r>
            <a:endParaRPr lang="en-US" altLang="en-US" i="1"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endParaRPr>
          </a:p>
          <a:p>
            <a:pPr>
              <a:lnSpc>
                <a:spcPct val="100000"/>
              </a:lnSpc>
              <a:defRPr/>
            </a:pPr>
            <a:r>
              <a:rPr lang="en-US" altLang="en-US" sz="3200"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rPr>
              <a:t>The file is stored in a server in the CS department, where your web server program is also running</a:t>
            </a:r>
          </a:p>
          <a:p>
            <a:pPr>
              <a:lnSpc>
                <a:spcPct val="100000"/>
              </a:lnSpc>
              <a:defRPr/>
            </a:pPr>
            <a:r>
              <a:rPr lang="en-US" altLang="en-US" sz="3200"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rPr>
              <a:t>Your browser should retrieve the file and display it.</a:t>
            </a:r>
          </a:p>
          <a:p>
            <a:pPr>
              <a:lnSpc>
                <a:spcPct val="100000"/>
              </a:lnSpc>
              <a:defRPr/>
            </a:pPr>
            <a:r>
              <a:rPr lang="en-US" altLang="en-US" sz="3200" kern="0" dirty="0">
                <a:solidFill>
                  <a:prstClr val="black"/>
                </a:solidFill>
                <a:latin typeface="Calibri" panose="020F0502020204030204" pitchFamily="34" charset="0"/>
                <a:ea typeface="ＭＳ Ｐゴシック" panose="020B0600070205080204" pitchFamily="34" charset="-128"/>
                <a:cs typeface="Calibri" panose="020F0502020204030204" pitchFamily="34" charset="0"/>
              </a:rPr>
              <a:t>How do you have the browser and server coordinate to retrieve the file?</a:t>
            </a:r>
            <a:endParaRPr kumimoji="0" lang="en-US" altLang="en-US" sz="3200" b="0" u="none" strike="noStrike" kern="0" cap="none" spc="0" normalizeH="0" baseline="0" noProof="0" dirty="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229898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97E97-AC87-DA2A-E0DA-8006BD1914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16EE2D-98D6-82EC-BD73-0576A18F896B}"/>
              </a:ext>
            </a:extLst>
          </p:cNvPr>
          <p:cNvSpPr>
            <a:spLocks noGrp="1"/>
          </p:cNvSpPr>
          <p:nvPr>
            <p:ph type="title"/>
          </p:nvPr>
        </p:nvSpPr>
        <p:spPr>
          <a:solidFill>
            <a:schemeClr val="bg1"/>
          </a:solidFill>
        </p:spPr>
        <p:txBody>
          <a:bodyPr/>
          <a:lstStyle/>
          <a:p>
            <a:r>
              <a:rPr lang="en-US" dirty="0"/>
              <a:t>Computer networks are complex systems</a:t>
            </a:r>
          </a:p>
        </p:txBody>
      </p:sp>
      <p:pic>
        <p:nvPicPr>
          <p:cNvPr id="8" name="Picture 7">
            <a:extLst>
              <a:ext uri="{FF2B5EF4-FFF2-40B4-BE49-F238E27FC236}">
                <a16:creationId xmlns:a16="http://schemas.microsoft.com/office/drawing/2014/main" id="{3449E512-A3A2-99D7-C191-7069DA1A2F4A}"/>
              </a:ext>
            </a:extLst>
          </p:cNvPr>
          <p:cNvPicPr>
            <a:picLocks noChangeAspect="1"/>
          </p:cNvPicPr>
          <p:nvPr/>
        </p:nvPicPr>
        <p:blipFill>
          <a:blip r:embed="rId3"/>
          <a:stretch>
            <a:fillRect/>
          </a:stretch>
        </p:blipFill>
        <p:spPr>
          <a:xfrm>
            <a:off x="1746337" y="1802882"/>
            <a:ext cx="7772400" cy="4429683"/>
          </a:xfrm>
          <a:prstGeom prst="rect">
            <a:avLst/>
          </a:prstGeom>
        </p:spPr>
      </p:pic>
    </p:spTree>
    <p:extLst>
      <p:ext uri="{BB962C8B-B14F-4D97-AF65-F5344CB8AC3E}">
        <p14:creationId xmlns:p14="http://schemas.microsoft.com/office/powerpoint/2010/main" val="2896267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overview</a:t>
            </a:r>
            <a:endParaRPr lang="en-US" sz="4400"/>
          </a:p>
        </p:txBody>
      </p:sp>
      <p:sp>
        <p:nvSpPr>
          <p:cNvPr id="71" name="Rectangle 3">
            <a:extLst>
              <a:ext uri="{FF2B5EF4-FFF2-40B4-BE49-F238E27FC236}">
                <a16:creationId xmlns:a16="http://schemas.microsoft.com/office/drawing/2014/main" id="{D0A9535F-9718-644A-A429-D02A2397C27B}"/>
              </a:ext>
            </a:extLst>
          </p:cNvPr>
          <p:cNvSpPr txBox="1">
            <a:spLocks noChangeArrowheads="1"/>
          </p:cNvSpPr>
          <p:nvPr/>
        </p:nvSpPr>
        <p:spPr bwMode="auto">
          <a:xfrm>
            <a:off x="791849" y="1608374"/>
            <a:ext cx="59881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r>
              <a:rPr kumimoji="0" lang="en-US" altLang="en-US" sz="3200" b="0" i="0" u="none" strike="noStrike" kern="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HTTP: hypertext transfer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Web’</a:t>
            </a:r>
            <a:r>
              <a:rPr kumimoji="0" lang="en-US" altLang="ja-JP" sz="32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s application-layer protocol</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Char char="§"/>
              <a:tabLst/>
              <a:defRPr/>
            </a:pPr>
            <a:r>
              <a:rPr kumimoji="0" lang="en-US" altLang="en-US" sz="32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client/server model:</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a:t>
            </a:r>
            <a:r>
              <a:rPr kumimoji="0" lang="en-US" altLang="en-US" sz="2800" b="0" i="1" u="none" strike="noStrike" kern="0" cap="none" spc="0" normalizeH="0" baseline="0" noProof="0">
                <a:ln>
                  <a:noFill/>
                </a:ln>
                <a:solidFill>
                  <a:srgbClr val="FF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a:t>
            </a:r>
            <a:r>
              <a:rPr lang="en-US" altLang="en-US" sz="2800" kern="0">
                <a:solidFill>
                  <a:prstClr val="black"/>
                </a:solidFill>
                <a:latin typeface="Calibri" panose="020F0502020204030204" pitchFamily="34" charset="0"/>
                <a:ea typeface="ＭＳ Ｐゴシック" panose="020B0600070205080204" pitchFamily="34" charset="-128"/>
                <a:cs typeface="Calibri" panose="020F0502020204030204" pitchFamily="34" charset="0"/>
              </a:rPr>
              <a:t>W</a:t>
            </a:r>
            <a:r>
              <a:rPr kumimoji="0" lang="en-US" altLang="en-US" sz="2800" b="0" i="0" u="none" strike="noStrike" kern="0" cap="none" spc="0" normalizeH="0" baseline="0" noProof="0" err="1">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eb</a:t>
            </a:r>
            <a:r>
              <a:rPr kumimoji="0" lang="en-US"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browser that requests, receives, (using HTTP protocol) and </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displays</a:t>
            </a:r>
            <a:r>
              <a:rPr kumimoji="0" lang="ja-JP"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t>
            </a:r>
            <a:r>
              <a:rPr kumimoji="0" lang="en-US" altLang="ja-JP"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objects </a:t>
            </a:r>
          </a:p>
          <a:p>
            <a:pPr marL="685800" marR="0" lvl="1" indent="-228600" algn="l" defTabSz="914400" rtl="0" eaLnBrk="0" fontAlgn="base" latinLnBrk="0" hangingPunct="0">
              <a:lnSpc>
                <a:spcPct val="90000"/>
              </a:lnSpc>
              <a:spcBef>
                <a:spcPct val="20000"/>
              </a:spcBef>
              <a:spcAft>
                <a:spcPct val="0"/>
              </a:spcAft>
              <a:buClr>
                <a:srgbClr val="000099"/>
              </a:buClr>
              <a:buSzTx/>
              <a:buFont typeface="Arial" panose="020B0604020202020204" pitchFamily="34" charset="0"/>
              <a:buChar char="•"/>
              <a:tabLst/>
              <a:defRPr/>
            </a:pPr>
            <a:r>
              <a:rPr kumimoji="0" lang="en-US" altLang="en-US" sz="2800" b="0" i="1" u="none" strike="noStrike" kern="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a:t>
            </a:r>
            <a:r>
              <a:rPr kumimoji="0" lang="en-US" altLang="en-US" sz="28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Web server that sends (using HTTP protocol) objects in response to requests</a:t>
            </a:r>
          </a:p>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pitchFamily="2" charset="2"/>
              <a:buNone/>
              <a:tabLst/>
              <a:defRPr/>
            </a:pPr>
            <a:endParaRPr kumimoji="0" lang="en-US" altLang="en-US" sz="3200" b="0" i="0" u="none" strike="noStrike" kern="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75" name="Group 35">
            <a:extLst>
              <a:ext uri="{FF2B5EF4-FFF2-40B4-BE49-F238E27FC236}">
                <a16:creationId xmlns:a16="http://schemas.microsoft.com/office/drawing/2014/main" id="{9F18C3DA-1F75-254F-8252-0752283DD6D8}"/>
              </a:ext>
            </a:extLst>
          </p:cNvPr>
          <p:cNvGrpSpPr>
            <a:grpSpLocks/>
          </p:cNvGrpSpPr>
          <p:nvPr/>
        </p:nvGrpSpPr>
        <p:grpSpPr bwMode="auto">
          <a:xfrm>
            <a:off x="8129954" y="2391117"/>
            <a:ext cx="2101850" cy="946150"/>
            <a:chOff x="3640" y="1346"/>
            <a:chExt cx="1324" cy="596"/>
          </a:xfrm>
        </p:grpSpPr>
        <p:sp>
          <p:nvSpPr>
            <p:cNvPr id="76" name="Line 19">
              <a:extLst>
                <a:ext uri="{FF2B5EF4-FFF2-40B4-BE49-F238E27FC236}">
                  <a16:creationId xmlns:a16="http://schemas.microsoft.com/office/drawing/2014/main" id="{32A5B725-224A-8641-84D7-5E247267A891}"/>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7" name="Text Box 24">
              <a:extLst>
                <a:ext uri="{FF2B5EF4-FFF2-40B4-BE49-F238E27FC236}">
                  <a16:creationId xmlns:a16="http://schemas.microsoft.com/office/drawing/2014/main" id="{AFF1AA49-1EC5-FD4D-A4C7-4E97FBE86C40}"/>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78" name="Group 36">
            <a:extLst>
              <a:ext uri="{FF2B5EF4-FFF2-40B4-BE49-F238E27FC236}">
                <a16:creationId xmlns:a16="http://schemas.microsoft.com/office/drawing/2014/main" id="{CCF7DC4F-F784-E14E-9279-0C9C13F3B891}"/>
              </a:ext>
            </a:extLst>
          </p:cNvPr>
          <p:cNvGrpSpPr>
            <a:grpSpLocks/>
          </p:cNvGrpSpPr>
          <p:nvPr/>
        </p:nvGrpSpPr>
        <p:grpSpPr bwMode="auto">
          <a:xfrm>
            <a:off x="8241079" y="2599080"/>
            <a:ext cx="1971675" cy="904875"/>
            <a:chOff x="4141" y="394"/>
            <a:chExt cx="1242" cy="570"/>
          </a:xfrm>
        </p:grpSpPr>
        <p:sp>
          <p:nvSpPr>
            <p:cNvPr id="79" name="Line 20">
              <a:extLst>
                <a:ext uri="{FF2B5EF4-FFF2-40B4-BE49-F238E27FC236}">
                  <a16:creationId xmlns:a16="http://schemas.microsoft.com/office/drawing/2014/main" id="{162E51BA-C1E2-004B-832B-C97F73DD43E5}"/>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0" name="Text Box 26">
              <a:extLst>
                <a:ext uri="{FF2B5EF4-FFF2-40B4-BE49-F238E27FC236}">
                  <a16:creationId xmlns:a16="http://schemas.microsoft.com/office/drawing/2014/main" id="{8A281BFE-8385-CA42-BA62-2631AB1C4BEF}"/>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1" name="Group 37">
            <a:extLst>
              <a:ext uri="{FF2B5EF4-FFF2-40B4-BE49-F238E27FC236}">
                <a16:creationId xmlns:a16="http://schemas.microsoft.com/office/drawing/2014/main" id="{75AC8EC6-FB97-154F-8581-1A51362C9E51}"/>
              </a:ext>
            </a:extLst>
          </p:cNvPr>
          <p:cNvGrpSpPr>
            <a:grpSpLocks/>
          </p:cNvGrpSpPr>
          <p:nvPr/>
        </p:nvGrpSpPr>
        <p:grpSpPr bwMode="auto">
          <a:xfrm rot="-3183056">
            <a:off x="8106142" y="3884955"/>
            <a:ext cx="2101850" cy="946150"/>
            <a:chOff x="3640" y="1346"/>
            <a:chExt cx="1324" cy="596"/>
          </a:xfrm>
        </p:grpSpPr>
        <p:sp>
          <p:nvSpPr>
            <p:cNvPr id="82" name="Line 19">
              <a:extLst>
                <a:ext uri="{FF2B5EF4-FFF2-40B4-BE49-F238E27FC236}">
                  <a16:creationId xmlns:a16="http://schemas.microsoft.com/office/drawing/2014/main" id="{69FABD09-8D01-A244-A69C-7220481CAE7B}"/>
                </a:ext>
              </a:extLst>
            </p:cNvPr>
            <p:cNvSpPr>
              <a:spLocks noChangeShapeType="1"/>
            </p:cNvSpPr>
            <p:nvPr/>
          </p:nvSpPr>
          <p:spPr bwMode="auto">
            <a:xfrm>
              <a:off x="3640" y="1346"/>
              <a:ext cx="1324" cy="596"/>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4">
              <a:extLst>
                <a:ext uri="{FF2B5EF4-FFF2-40B4-BE49-F238E27FC236}">
                  <a16:creationId xmlns:a16="http://schemas.microsoft.com/office/drawing/2014/main" id="{96F64D17-51D6-0A4A-BDA6-07C403F43898}"/>
                </a:ext>
              </a:extLst>
            </p:cNvPr>
            <p:cNvSpPr txBox="1">
              <a:spLocks noChangeArrowheads="1"/>
            </p:cNvSpPr>
            <p:nvPr/>
          </p:nvSpPr>
          <p:spPr bwMode="auto">
            <a:xfrm rot="1422049">
              <a:off x="3860" y="1445"/>
              <a:ext cx="9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request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4" name="Group 40">
            <a:extLst>
              <a:ext uri="{FF2B5EF4-FFF2-40B4-BE49-F238E27FC236}">
                <a16:creationId xmlns:a16="http://schemas.microsoft.com/office/drawing/2014/main" id="{B9736B82-D8C5-DA43-B8F2-093DA6AB6E5D}"/>
              </a:ext>
            </a:extLst>
          </p:cNvPr>
          <p:cNvGrpSpPr>
            <a:grpSpLocks/>
          </p:cNvGrpSpPr>
          <p:nvPr/>
        </p:nvGrpSpPr>
        <p:grpSpPr bwMode="auto">
          <a:xfrm rot="-3264937">
            <a:off x="8152179" y="4124667"/>
            <a:ext cx="1971675" cy="904875"/>
            <a:chOff x="4141" y="394"/>
            <a:chExt cx="1242" cy="570"/>
          </a:xfrm>
        </p:grpSpPr>
        <p:sp>
          <p:nvSpPr>
            <p:cNvPr id="85" name="Line 20">
              <a:extLst>
                <a:ext uri="{FF2B5EF4-FFF2-40B4-BE49-F238E27FC236}">
                  <a16:creationId xmlns:a16="http://schemas.microsoft.com/office/drawing/2014/main" id="{1D55C3D5-A428-CC44-8B43-7C6CB47D04C9}"/>
                </a:ext>
              </a:extLst>
            </p:cNvPr>
            <p:cNvSpPr>
              <a:spLocks noChangeShapeType="1"/>
            </p:cNvSpPr>
            <p:nvPr/>
          </p:nvSpPr>
          <p:spPr bwMode="auto">
            <a:xfrm flipH="1" flipV="1">
              <a:off x="4141" y="394"/>
              <a:ext cx="1242" cy="57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 name="Text Box 26">
              <a:extLst>
                <a:ext uri="{FF2B5EF4-FFF2-40B4-BE49-F238E27FC236}">
                  <a16:creationId xmlns:a16="http://schemas.microsoft.com/office/drawing/2014/main" id="{98847E99-AF68-1F43-AC46-9AD80D6458C5}"/>
                </a:ext>
              </a:extLst>
            </p:cNvPr>
            <p:cNvSpPr txBox="1">
              <a:spLocks noChangeArrowheads="1"/>
            </p:cNvSpPr>
            <p:nvPr/>
          </p:nvSpPr>
          <p:spPr bwMode="auto">
            <a:xfrm rot="1411598">
              <a:off x="4304" y="706"/>
              <a:ext cx="10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HTTP response</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 name="Group 3">
            <a:extLst>
              <a:ext uri="{FF2B5EF4-FFF2-40B4-BE49-F238E27FC236}">
                <a16:creationId xmlns:a16="http://schemas.microsoft.com/office/drawing/2014/main" id="{067724E3-B9EF-784C-81CF-0208D90CEEBE}"/>
              </a:ext>
            </a:extLst>
          </p:cNvPr>
          <p:cNvGrpSpPr/>
          <p:nvPr/>
        </p:nvGrpSpPr>
        <p:grpSpPr>
          <a:xfrm>
            <a:off x="7046475" y="4540592"/>
            <a:ext cx="2210665" cy="1578194"/>
            <a:chOff x="7046475" y="4540592"/>
            <a:chExt cx="2210665" cy="1578194"/>
          </a:xfrm>
        </p:grpSpPr>
        <p:sp>
          <p:nvSpPr>
            <p:cNvPr id="74" name="Text Box 23">
              <a:extLst>
                <a:ext uri="{FF2B5EF4-FFF2-40B4-BE49-F238E27FC236}">
                  <a16:creationId xmlns:a16="http://schemas.microsoft.com/office/drawing/2014/main" id="{61B2A806-9EFC-9449-97BE-336492E83009}"/>
                </a:ext>
              </a:extLst>
            </p:cNvPr>
            <p:cNvSpPr txBox="1">
              <a:spLocks noChangeArrowheads="1"/>
            </p:cNvSpPr>
            <p:nvPr/>
          </p:nvSpPr>
          <p:spPr bwMode="auto">
            <a:xfrm>
              <a:off x="7046475" y="5472455"/>
              <a:ext cx="22106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iPhone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Safari browser</a:t>
              </a:r>
              <a:endParaRPr kumimoji="0" lang="en-US" altLang="en-US" sz="32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pic>
          <p:nvPicPr>
            <p:cNvPr id="87" name="Picture 43" descr="iphone_stylized_small">
              <a:extLst>
                <a:ext uri="{FF2B5EF4-FFF2-40B4-BE49-F238E27FC236}">
                  <a16:creationId xmlns:a16="http://schemas.microsoft.com/office/drawing/2014/main" id="{D1E934F1-FF6C-B341-A221-38110724A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4179" y="4540592"/>
              <a:ext cx="382588"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5E3F8E5-5BB6-9F4D-BD7D-96E3FCFF937E}"/>
              </a:ext>
            </a:extLst>
          </p:cNvPr>
          <p:cNvGrpSpPr/>
          <p:nvPr/>
        </p:nvGrpSpPr>
        <p:grpSpPr>
          <a:xfrm>
            <a:off x="6584832" y="1722780"/>
            <a:ext cx="2270564" cy="1610628"/>
            <a:chOff x="6584832" y="1722780"/>
            <a:chExt cx="2270564" cy="1610628"/>
          </a:xfrm>
        </p:grpSpPr>
        <p:sp>
          <p:nvSpPr>
            <p:cNvPr id="72" name="Text Box 7">
              <a:extLst>
                <a:ext uri="{FF2B5EF4-FFF2-40B4-BE49-F238E27FC236}">
                  <a16:creationId xmlns:a16="http://schemas.microsoft.com/office/drawing/2014/main" id="{EE5DED9F-E1C4-F34D-899C-5E5BAFDADC9E}"/>
                </a:ext>
              </a:extLst>
            </p:cNvPr>
            <p:cNvSpPr txBox="1">
              <a:spLocks noChangeArrowheads="1"/>
            </p:cNvSpPr>
            <p:nvPr/>
          </p:nvSpPr>
          <p:spPr bwMode="auto">
            <a:xfrm>
              <a:off x="6584832" y="2687077"/>
              <a:ext cx="22705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PC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Firefox browser</a:t>
              </a:r>
              <a:endParaRPr kumimoji="0" lang="en-US" altLang="en-US" sz="32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88" name="Group 44">
              <a:extLst>
                <a:ext uri="{FF2B5EF4-FFF2-40B4-BE49-F238E27FC236}">
                  <a16:creationId xmlns:a16="http://schemas.microsoft.com/office/drawing/2014/main" id="{9EAD6FC3-A72E-8241-AA6C-FE53B680C4A5}"/>
                </a:ext>
              </a:extLst>
            </p:cNvPr>
            <p:cNvGrpSpPr>
              <a:grpSpLocks/>
            </p:cNvGrpSpPr>
            <p:nvPr/>
          </p:nvGrpSpPr>
          <p:grpSpPr bwMode="auto">
            <a:xfrm>
              <a:off x="7109192" y="1722780"/>
              <a:ext cx="1066800" cy="1079500"/>
              <a:chOff x="-44" y="1473"/>
              <a:chExt cx="981" cy="1105"/>
            </a:xfrm>
          </p:grpSpPr>
          <p:pic>
            <p:nvPicPr>
              <p:cNvPr id="89" name="Picture 45" descr="desktop_computer_stylized_medium">
                <a:extLst>
                  <a:ext uri="{FF2B5EF4-FFF2-40B4-BE49-F238E27FC236}">
                    <a16:creationId xmlns:a16="http://schemas.microsoft.com/office/drawing/2014/main" id="{1ADDC1FA-6D07-3F4E-8F74-21843504B2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Freeform 46">
                <a:extLst>
                  <a:ext uri="{FF2B5EF4-FFF2-40B4-BE49-F238E27FC236}">
                    <a16:creationId xmlns:a16="http://schemas.microsoft.com/office/drawing/2014/main" id="{42A6104A-05E4-B94E-8AC8-1F8524B85F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3" name="Group 2">
            <a:extLst>
              <a:ext uri="{FF2B5EF4-FFF2-40B4-BE49-F238E27FC236}">
                <a16:creationId xmlns:a16="http://schemas.microsoft.com/office/drawing/2014/main" id="{046FA54E-9DBE-BF46-9FA4-0BD5D56FE85D}"/>
              </a:ext>
            </a:extLst>
          </p:cNvPr>
          <p:cNvGrpSpPr/>
          <p:nvPr/>
        </p:nvGrpSpPr>
        <p:grpSpPr>
          <a:xfrm>
            <a:off x="9655810" y="2888005"/>
            <a:ext cx="2414547" cy="2197950"/>
            <a:chOff x="9655810" y="2888005"/>
            <a:chExt cx="2414547" cy="2197950"/>
          </a:xfrm>
        </p:grpSpPr>
        <p:sp>
          <p:nvSpPr>
            <p:cNvPr id="73" name="Text Box 9">
              <a:extLst>
                <a:ext uri="{FF2B5EF4-FFF2-40B4-BE49-F238E27FC236}">
                  <a16:creationId xmlns:a16="http://schemas.microsoft.com/office/drawing/2014/main" id="{1DB0406D-8424-A242-88CD-CF99DD0C8226}"/>
                </a:ext>
              </a:extLst>
            </p:cNvPr>
            <p:cNvSpPr txBox="1">
              <a:spLocks noChangeArrowheads="1"/>
            </p:cNvSpPr>
            <p:nvPr/>
          </p:nvSpPr>
          <p:spPr bwMode="auto">
            <a:xfrm>
              <a:off x="9655810" y="4162625"/>
              <a:ext cx="241454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server running</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Apache Web</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server</a:t>
              </a:r>
              <a:endParaRPr kumimoji="0" lang="en-US" altLang="en-US" sz="32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91" name="Group 47">
              <a:extLst>
                <a:ext uri="{FF2B5EF4-FFF2-40B4-BE49-F238E27FC236}">
                  <a16:creationId xmlns:a16="http://schemas.microsoft.com/office/drawing/2014/main" id="{1578750D-9ADE-FF47-A035-3F58F7F95E77}"/>
                </a:ext>
              </a:extLst>
            </p:cNvPr>
            <p:cNvGrpSpPr>
              <a:grpSpLocks/>
            </p:cNvGrpSpPr>
            <p:nvPr/>
          </p:nvGrpSpPr>
          <p:grpSpPr bwMode="auto">
            <a:xfrm>
              <a:off x="10230217" y="2888005"/>
              <a:ext cx="695325" cy="1282700"/>
              <a:chOff x="4140" y="429"/>
              <a:chExt cx="1425" cy="2396"/>
            </a:xfrm>
          </p:grpSpPr>
          <p:sp>
            <p:nvSpPr>
              <p:cNvPr id="92" name="Freeform 48">
                <a:extLst>
                  <a:ext uri="{FF2B5EF4-FFF2-40B4-BE49-F238E27FC236}">
                    <a16:creationId xmlns:a16="http://schemas.microsoft.com/office/drawing/2014/main" id="{30FC1D0E-933E-6B40-9A42-0E971723843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3" name="Rectangle 49">
                <a:extLst>
                  <a:ext uri="{FF2B5EF4-FFF2-40B4-BE49-F238E27FC236}">
                    <a16:creationId xmlns:a16="http://schemas.microsoft.com/office/drawing/2014/main" id="{B5655423-6CF0-CD49-B3A9-063B782C1F8A}"/>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 name="Freeform 50">
                <a:extLst>
                  <a:ext uri="{FF2B5EF4-FFF2-40B4-BE49-F238E27FC236}">
                    <a16:creationId xmlns:a16="http://schemas.microsoft.com/office/drawing/2014/main" id="{A0AC0D67-FA58-B147-A1DC-191134726C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5" name="Freeform 51">
                <a:extLst>
                  <a:ext uri="{FF2B5EF4-FFF2-40B4-BE49-F238E27FC236}">
                    <a16:creationId xmlns:a16="http://schemas.microsoft.com/office/drawing/2014/main" id="{DE00B670-08D8-5142-A593-67DE6409B9C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Rectangle 52">
                <a:extLst>
                  <a:ext uri="{FF2B5EF4-FFF2-40B4-BE49-F238E27FC236}">
                    <a16:creationId xmlns:a16="http://schemas.microsoft.com/office/drawing/2014/main" id="{C0F46C25-0562-1D41-A932-B4DCFBC60F32}"/>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7" name="Group 53">
                <a:extLst>
                  <a:ext uri="{FF2B5EF4-FFF2-40B4-BE49-F238E27FC236}">
                    <a16:creationId xmlns:a16="http://schemas.microsoft.com/office/drawing/2014/main" id="{42D2ADD9-FBDF-B348-8727-B1428057A192}"/>
                  </a:ext>
                </a:extLst>
              </p:cNvPr>
              <p:cNvGrpSpPr>
                <a:grpSpLocks/>
              </p:cNvGrpSpPr>
              <p:nvPr/>
            </p:nvGrpSpPr>
            <p:grpSpPr bwMode="auto">
              <a:xfrm>
                <a:off x="4749" y="668"/>
                <a:ext cx="581" cy="145"/>
                <a:chOff x="614" y="2568"/>
                <a:chExt cx="725" cy="139"/>
              </a:xfrm>
            </p:grpSpPr>
            <p:sp>
              <p:nvSpPr>
                <p:cNvPr id="122" name="AutoShape 54">
                  <a:extLst>
                    <a:ext uri="{FF2B5EF4-FFF2-40B4-BE49-F238E27FC236}">
                      <a16:creationId xmlns:a16="http://schemas.microsoft.com/office/drawing/2014/main" id="{B3A024BC-0571-B343-B957-96A9956CB100}"/>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3" name="AutoShape 55">
                  <a:extLst>
                    <a:ext uri="{FF2B5EF4-FFF2-40B4-BE49-F238E27FC236}">
                      <a16:creationId xmlns:a16="http://schemas.microsoft.com/office/drawing/2014/main" id="{BCE631BE-5109-0446-9778-CCBD1DF0A6B3}"/>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8" name="Rectangle 56">
                <a:extLst>
                  <a:ext uri="{FF2B5EF4-FFF2-40B4-BE49-F238E27FC236}">
                    <a16:creationId xmlns:a16="http://schemas.microsoft.com/office/drawing/2014/main" id="{5D3DFADC-1C8D-AF4C-85AA-0F7A2C55C87C}"/>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99" name="Group 57">
                <a:extLst>
                  <a:ext uri="{FF2B5EF4-FFF2-40B4-BE49-F238E27FC236}">
                    <a16:creationId xmlns:a16="http://schemas.microsoft.com/office/drawing/2014/main" id="{C1D33EC1-1E29-8544-B98D-73191F02F73D}"/>
                  </a:ext>
                </a:extLst>
              </p:cNvPr>
              <p:cNvGrpSpPr>
                <a:grpSpLocks/>
              </p:cNvGrpSpPr>
              <p:nvPr/>
            </p:nvGrpSpPr>
            <p:grpSpPr bwMode="auto">
              <a:xfrm>
                <a:off x="4747" y="994"/>
                <a:ext cx="581" cy="134"/>
                <a:chOff x="614" y="2568"/>
                <a:chExt cx="725" cy="139"/>
              </a:xfrm>
            </p:grpSpPr>
            <p:sp>
              <p:nvSpPr>
                <p:cNvPr id="120" name="AutoShape 58">
                  <a:extLst>
                    <a:ext uri="{FF2B5EF4-FFF2-40B4-BE49-F238E27FC236}">
                      <a16:creationId xmlns:a16="http://schemas.microsoft.com/office/drawing/2014/main" id="{82D153A1-613C-9C4E-A2C0-B1C929BC01CE}"/>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AutoShape 59">
                  <a:extLst>
                    <a:ext uri="{FF2B5EF4-FFF2-40B4-BE49-F238E27FC236}">
                      <a16:creationId xmlns:a16="http://schemas.microsoft.com/office/drawing/2014/main" id="{F147FCC4-6131-8F44-A906-F0D80C4D7263}"/>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0" name="Rectangle 60">
                <a:extLst>
                  <a:ext uri="{FF2B5EF4-FFF2-40B4-BE49-F238E27FC236}">
                    <a16:creationId xmlns:a16="http://schemas.microsoft.com/office/drawing/2014/main" id="{85C735FA-9571-F248-9BA5-6CDBDBE01B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1">
                <a:extLst>
                  <a:ext uri="{FF2B5EF4-FFF2-40B4-BE49-F238E27FC236}">
                    <a16:creationId xmlns:a16="http://schemas.microsoft.com/office/drawing/2014/main" id="{5812C6A4-3EC0-A249-9E63-F46527542665}"/>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2" name="Group 62">
                <a:extLst>
                  <a:ext uri="{FF2B5EF4-FFF2-40B4-BE49-F238E27FC236}">
                    <a16:creationId xmlns:a16="http://schemas.microsoft.com/office/drawing/2014/main" id="{7E620A9B-CBE1-F240-88FD-585574663314}"/>
                  </a:ext>
                </a:extLst>
              </p:cNvPr>
              <p:cNvGrpSpPr>
                <a:grpSpLocks/>
              </p:cNvGrpSpPr>
              <p:nvPr/>
            </p:nvGrpSpPr>
            <p:grpSpPr bwMode="auto">
              <a:xfrm>
                <a:off x="4735" y="1627"/>
                <a:ext cx="582" cy="151"/>
                <a:chOff x="614" y="2568"/>
                <a:chExt cx="725" cy="139"/>
              </a:xfrm>
            </p:grpSpPr>
            <p:sp>
              <p:nvSpPr>
                <p:cNvPr id="118" name="AutoShape 63">
                  <a:extLst>
                    <a:ext uri="{FF2B5EF4-FFF2-40B4-BE49-F238E27FC236}">
                      <a16:creationId xmlns:a16="http://schemas.microsoft.com/office/drawing/2014/main" id="{042898BA-1F4B-D343-83D2-32F6B871E166}"/>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AutoShape 64">
                  <a:extLst>
                    <a:ext uri="{FF2B5EF4-FFF2-40B4-BE49-F238E27FC236}">
                      <a16:creationId xmlns:a16="http://schemas.microsoft.com/office/drawing/2014/main" id="{43D7819E-9A5B-E741-ACC4-82E6487AE398}"/>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3" name="Freeform 65">
                <a:extLst>
                  <a:ext uri="{FF2B5EF4-FFF2-40B4-BE49-F238E27FC236}">
                    <a16:creationId xmlns:a16="http://schemas.microsoft.com/office/drawing/2014/main" id="{7CC2BA69-A482-5D4B-8CA5-B5AC73726D7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04" name="Group 66">
                <a:extLst>
                  <a:ext uri="{FF2B5EF4-FFF2-40B4-BE49-F238E27FC236}">
                    <a16:creationId xmlns:a16="http://schemas.microsoft.com/office/drawing/2014/main" id="{F21B3CA3-EDB9-ED4A-9790-00B6351372FF}"/>
                  </a:ext>
                </a:extLst>
              </p:cNvPr>
              <p:cNvGrpSpPr>
                <a:grpSpLocks/>
              </p:cNvGrpSpPr>
              <p:nvPr/>
            </p:nvGrpSpPr>
            <p:grpSpPr bwMode="auto">
              <a:xfrm>
                <a:off x="4739" y="1327"/>
                <a:ext cx="582" cy="139"/>
                <a:chOff x="614" y="2568"/>
                <a:chExt cx="725" cy="139"/>
              </a:xfrm>
            </p:grpSpPr>
            <p:sp>
              <p:nvSpPr>
                <p:cNvPr id="116" name="AutoShape 67">
                  <a:extLst>
                    <a:ext uri="{FF2B5EF4-FFF2-40B4-BE49-F238E27FC236}">
                      <a16:creationId xmlns:a16="http://schemas.microsoft.com/office/drawing/2014/main" id="{9EDB1FCF-F653-F642-8D80-BF382D9E0C35}"/>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7" name="AutoShape 68">
                  <a:extLst>
                    <a:ext uri="{FF2B5EF4-FFF2-40B4-BE49-F238E27FC236}">
                      <a16:creationId xmlns:a16="http://schemas.microsoft.com/office/drawing/2014/main" id="{609BFCAD-4861-EE43-8362-EA6C48556301}"/>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05" name="Rectangle 69">
                <a:extLst>
                  <a:ext uri="{FF2B5EF4-FFF2-40B4-BE49-F238E27FC236}">
                    <a16:creationId xmlns:a16="http://schemas.microsoft.com/office/drawing/2014/main" id="{5D47278C-43D3-204F-86FD-15B20209028D}"/>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Freeform 70">
                <a:extLst>
                  <a:ext uri="{FF2B5EF4-FFF2-40B4-BE49-F238E27FC236}">
                    <a16:creationId xmlns:a16="http://schemas.microsoft.com/office/drawing/2014/main" id="{C4685EB6-AA09-4243-9AED-1759E88D18E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Freeform 71">
                <a:extLst>
                  <a:ext uri="{FF2B5EF4-FFF2-40B4-BE49-F238E27FC236}">
                    <a16:creationId xmlns:a16="http://schemas.microsoft.com/office/drawing/2014/main" id="{F8013113-6639-D746-8787-464D70E731D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BAF4B182-B231-9044-AFF9-C80B2E27F7A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Freeform 73">
                <a:extLst>
                  <a:ext uri="{FF2B5EF4-FFF2-40B4-BE49-F238E27FC236}">
                    <a16:creationId xmlns:a16="http://schemas.microsoft.com/office/drawing/2014/main" id="{5BF1720C-9B23-A442-9078-1CB2D3EAD126}"/>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 name="AutoShape 74">
                <a:extLst>
                  <a:ext uri="{FF2B5EF4-FFF2-40B4-BE49-F238E27FC236}">
                    <a16:creationId xmlns:a16="http://schemas.microsoft.com/office/drawing/2014/main" id="{5C72D219-90B2-E948-8C51-2DF4C76E671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AutoShape 75">
                <a:extLst>
                  <a:ext uri="{FF2B5EF4-FFF2-40B4-BE49-F238E27FC236}">
                    <a16:creationId xmlns:a16="http://schemas.microsoft.com/office/drawing/2014/main" id="{83107432-CCDD-3F4A-A673-5C965AB6622C}"/>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Oval 76">
                <a:extLst>
                  <a:ext uri="{FF2B5EF4-FFF2-40B4-BE49-F238E27FC236}">
                    <a16:creationId xmlns:a16="http://schemas.microsoft.com/office/drawing/2014/main" id="{93D83AE9-CB35-4043-B0A0-1FFA790871DB}"/>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Oval 77">
                <a:extLst>
                  <a:ext uri="{FF2B5EF4-FFF2-40B4-BE49-F238E27FC236}">
                    <a16:creationId xmlns:a16="http://schemas.microsoft.com/office/drawing/2014/main" id="{C8BA1D5C-380B-5844-9DFE-FB0350399A3E}"/>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114" name="Oval 78">
                <a:extLst>
                  <a:ext uri="{FF2B5EF4-FFF2-40B4-BE49-F238E27FC236}">
                    <a16:creationId xmlns:a16="http://schemas.microsoft.com/office/drawing/2014/main" id="{EF0EACD3-D07B-0F4F-BB94-4F2D6391297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Rectangle 79">
                <a:extLst>
                  <a:ext uri="{FF2B5EF4-FFF2-40B4-BE49-F238E27FC236}">
                    <a16:creationId xmlns:a16="http://schemas.microsoft.com/office/drawing/2014/main" id="{C545DB8D-EFCD-9A46-858D-A246B93C7BA5}"/>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Tree>
    <p:extLst>
      <p:ext uri="{BB962C8B-B14F-4D97-AF65-F5344CB8AC3E}">
        <p14:creationId xmlns:p14="http://schemas.microsoft.com/office/powerpoint/2010/main" val="375443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animEffect transition="in" filter="dissolve">
                                      <p:cBhvr>
                                        <p:cTn id="7" dur="500"/>
                                        <p:tgtEl>
                                          <p:spTgt spid="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
                                            <p:txEl>
                                              <p:pRg st="4" end="4"/>
                                            </p:txEl>
                                          </p:spTgt>
                                        </p:tgtEl>
                                        <p:attrNameLst>
                                          <p:attrName>style.visibility</p:attrName>
                                        </p:attrNameLst>
                                      </p:cBhvr>
                                      <p:to>
                                        <p:strVal val="visible"/>
                                      </p:to>
                                    </p:set>
                                    <p:animEffect transition="in" filter="dissolve">
                                      <p:cBhvr>
                                        <p:cTn id="12" dur="500"/>
                                        <p:tgtEl>
                                          <p:spTgt spid="7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par>
                                <p:cTn id="18" presetID="9"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dissolv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right)">
                                      <p:cBhvr>
                                        <p:cTn id="32" dur="500"/>
                                        <p:tgtEl>
                                          <p:spTgt spid="78"/>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childTnLst>
                          </p:cTn>
                        </p:par>
                        <p:par>
                          <p:cTn id="37" fill="hold">
                            <p:stCondLst>
                              <p:cond delay="1500"/>
                            </p:stCondLst>
                            <p:childTnLst>
                              <p:par>
                                <p:cTn id="38" presetID="22" presetClass="entr" presetSubtype="2" fill="hold" nodeType="afterEffect">
                                  <p:stCondLst>
                                    <p:cond delay="0"/>
                                  </p:stCondLst>
                                  <p:childTnLst>
                                    <p:set>
                                      <p:cBhvr>
                                        <p:cTn id="39" dur="1" fill="hold">
                                          <p:stCondLst>
                                            <p:cond delay="0"/>
                                          </p:stCondLst>
                                        </p:cTn>
                                        <p:tgtEl>
                                          <p:spTgt spid="84"/>
                                        </p:tgtEl>
                                        <p:attrNameLst>
                                          <p:attrName>style.visibility</p:attrName>
                                        </p:attrNameLst>
                                      </p:cBhvr>
                                      <p:to>
                                        <p:strVal val="visible"/>
                                      </p:to>
                                    </p:set>
                                    <p:animEffect transition="in" filter="wipe(right)">
                                      <p:cBhvr>
                                        <p:cTn id="4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example</a:t>
            </a:r>
            <a:endParaRPr lang="en-US" sz="440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initiates connection to HTTP server (process) at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791618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A145-2C18-C3D4-38CD-E5C56C46B69A}"/>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FBAAB81-881C-6DF1-F6B7-E6B60876E30F}"/>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example</a:t>
            </a:r>
            <a:endParaRPr lang="en-US" sz="4400"/>
          </a:p>
        </p:txBody>
      </p:sp>
      <p:sp>
        <p:nvSpPr>
          <p:cNvPr id="6" name="Line 11">
            <a:extLst>
              <a:ext uri="{FF2B5EF4-FFF2-40B4-BE49-F238E27FC236}">
                <a16:creationId xmlns:a16="http://schemas.microsoft.com/office/drawing/2014/main" id="{CB604E12-3433-5DEF-0618-201C9DAC0236}"/>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4F599AF4-44F3-21FF-496F-D90B09235247}"/>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57EEB99E-E7FC-7F69-2D86-0FF7A731293F}"/>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3DBCCBD3-8E0B-3760-75F6-F02369D93E81}"/>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initiates connection to HTTP server (process) at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C4434C0E-CBA3-888C-8BC8-1CA99F7826A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Text Box 12">
            <a:extLst>
              <a:ext uri="{FF2B5EF4-FFF2-40B4-BE49-F238E27FC236}">
                <a16:creationId xmlns:a16="http://schemas.microsoft.com/office/drawing/2014/main" id="{BC5C777A-4BAB-C902-8A68-60E9A51C702C}"/>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51E0C6AD-1D75-BC23-749C-3D5808BB4120}"/>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1C21C950-2833-2151-89CD-DAE602FFAABC}"/>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3">
            <a:extLst>
              <a:ext uri="{FF2B5EF4-FFF2-40B4-BE49-F238E27FC236}">
                <a16:creationId xmlns:a16="http://schemas.microsoft.com/office/drawing/2014/main" id="{8A73246F-1E2A-72B3-3219-112EF38217A0}"/>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D37660D0-D135-604D-DE33-857A9489CC72}"/>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0651DECC-4678-1CB4-8C85-45474E21C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E7598305-0038-5B22-8930-B4096D3AEA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CF623540-3036-BFE5-A74E-98DAD502134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187ED9B6-2096-219E-51A7-26BD8F25AEA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0C3BF893-4B55-7D60-951A-72CC6A1DC4C0}"/>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CEC17E23-0EDC-7C0D-CA18-AB1F318703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11643466-B5A5-F8EC-4585-958EC2D16DC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ABC08953-9C98-296F-460E-2CFD944FB71C}"/>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2BF1B044-1ECF-C875-86F2-2D36CB7AE482}"/>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A45DE08F-CCFE-6D76-D9FF-7EA8CC09AD0E}"/>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0E0FCF22-45FE-420B-974C-A23ADDB07DA2}"/>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99BE3CE3-4B47-CD23-0B9C-851C7A48C8F2}"/>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FF7503CF-5B69-425F-C67A-744D277C618E}"/>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2042894F-6816-D7A4-621A-3A6212728872}"/>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015D6377-0C15-E0B2-F57C-93E6CE7773B5}"/>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78D126E6-7818-F12A-49A1-F8FE5A913E4A}"/>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3667E7E1-B3CC-6CB5-32AD-ED0CDD88CB0F}"/>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CA74E28-F1F7-14E4-4E8B-B3FA96949E0C}"/>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4FB20F38-BD51-603A-D45F-EED39BE7DEC1}"/>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02875BBA-2A65-5AC9-4D21-0DEDC9AA9880}"/>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DE91A3D3-9F7E-9149-F7DD-79DF9C03674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95E167A7-51F4-5A39-3165-CF25E257F523}"/>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C00CB1E1-0002-0B97-215C-EFAFF0FE6782}"/>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D122F26-5C77-B05A-92F3-2759F53A4644}"/>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551B2FF8-0B24-856A-C9D1-494BA9FFE71E}"/>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73785CC2-898E-264D-5D0D-D5F749B4BE3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41591F19-105A-7BFD-CBCD-E15F5899428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B6CB48E8-A118-197C-D2D4-672011DD05C1}"/>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8CFF11A5-56B5-C282-4808-39F2A32F2E4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59B814B5-54A9-A656-6506-8706D6387C30}"/>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38DFCF85-28D5-81C2-71C3-9A448BAC4492}"/>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060BD197-536B-CE55-8699-09FF6DC3BE04}"/>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232EBE82-10FA-1376-DBAE-D92FAE36E89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FAF77961-BDB2-1882-58DF-384CF0BD0034}"/>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183C4711-9C9E-A662-84A2-5C3B9175CB52}"/>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FD40F123-84DD-D89A-68D9-B2678F92DFC8}"/>
              </a:ext>
            </a:extLst>
          </p:cNvPr>
          <p:cNvSpPr txBox="1"/>
          <p:nvPr/>
        </p:nvSpPr>
        <p:spPr>
          <a:xfrm>
            <a:off x="1739572" y="4976339"/>
            <a:ext cx="9574719" cy="1569660"/>
          </a:xfrm>
          <a:prstGeom prst="rect">
            <a:avLst/>
          </a:prstGeom>
          <a:noFill/>
          <a:ln w="28575">
            <a:solidFill>
              <a:srgbClr val="C00000"/>
            </a:solidFill>
          </a:ln>
        </p:spPr>
        <p:txBody>
          <a:bodyPr wrap="square" rtlCol="0">
            <a:spAutoFit/>
          </a:bodyPr>
          <a:lstStyle/>
          <a:p>
            <a:r>
              <a:rPr lang="en-US" sz="2400"/>
              <a:t>We will learn about </a:t>
            </a:r>
            <a:r>
              <a:rPr lang="en-US" sz="2400">
                <a:solidFill>
                  <a:srgbClr val="C00000"/>
                </a:solidFill>
              </a:rPr>
              <a:t>connections </a:t>
            </a:r>
            <a:r>
              <a:rPr lang="en-US" sz="2400">
                <a:solidFill>
                  <a:schemeClr val="tx1">
                    <a:lumMod val="85000"/>
                    <a:lumOff val="15000"/>
                  </a:schemeClr>
                </a:solidFill>
              </a:rPr>
              <a:t>later when we discuss the transport layer.</a:t>
            </a:r>
          </a:p>
          <a:p>
            <a:r>
              <a:rPr lang="en-US" sz="2400">
                <a:solidFill>
                  <a:schemeClr val="tx1">
                    <a:lumMod val="85000"/>
                    <a:lumOff val="15000"/>
                  </a:schemeClr>
                </a:solidFill>
              </a:rPr>
              <a:t>For now, what you need to know is that some transport protocols require some coordination between the end hosts before data transfer. That’s called </a:t>
            </a:r>
            <a:r>
              <a:rPr lang="en-US" sz="2400">
                <a:solidFill>
                  <a:srgbClr val="C00000"/>
                </a:solidFill>
              </a:rPr>
              <a:t>connection setup </a:t>
            </a:r>
            <a:r>
              <a:rPr lang="en-US" sz="2400">
                <a:solidFill>
                  <a:schemeClr val="tx1">
                    <a:lumMod val="85000"/>
                    <a:lumOff val="15000"/>
                  </a:schemeClr>
                </a:solidFill>
              </a:rPr>
              <a:t>or </a:t>
            </a:r>
            <a:r>
              <a:rPr lang="en-US" sz="2400">
                <a:solidFill>
                  <a:srgbClr val="C00000"/>
                </a:solidFill>
              </a:rPr>
              <a:t>connection initiation.</a:t>
            </a:r>
            <a:endParaRPr lang="en-US" sz="2400"/>
          </a:p>
        </p:txBody>
      </p:sp>
    </p:spTree>
    <p:extLst>
      <p:ext uri="{BB962C8B-B14F-4D97-AF65-F5344CB8AC3E}">
        <p14:creationId xmlns:p14="http://schemas.microsoft.com/office/powerpoint/2010/main" val="2316510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152D4-4E09-AA6C-1912-E62AA2023422}"/>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FAA1F2F7-00FD-6D3D-284B-01C3D6D1F3F3}"/>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example (cont.)</a:t>
            </a:r>
            <a:endParaRPr lang="en-US" sz="4400"/>
          </a:p>
        </p:txBody>
      </p:sp>
      <p:sp>
        <p:nvSpPr>
          <p:cNvPr id="6" name="Line 11">
            <a:extLst>
              <a:ext uri="{FF2B5EF4-FFF2-40B4-BE49-F238E27FC236}">
                <a16:creationId xmlns:a16="http://schemas.microsoft.com/office/drawing/2014/main" id="{5D33F5BF-4637-4E3F-DDCD-87CE1FD8099A}"/>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B26D2D99-1294-5B39-1353-74E5F41AC7E2}"/>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0A0EF442-F50C-1EB1-5643-00ACCA606CBD}"/>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78F9CE89-98E2-5D19-84BF-4A3DA89E939B}"/>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initiates connection to HTTP server (process) at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F7EB0CBE-3314-D60F-2BFA-F94B0A2303A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(containing URL) </a:t>
            </a:r>
            <a:r>
              <a:rPr lang="en-US" altLang="en-US" sz="2400">
                <a:solidFill>
                  <a:prstClr val="black"/>
                </a:solidFill>
                <a:latin typeface="Calibri"/>
              </a:rPr>
              <a:t>on</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the connection. Message indicates that client wants object </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someDepartment/home.index</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E48C443B-66D2-97DC-5EBD-0B5569E08EE7}"/>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99A4D2E-D49F-F793-C083-8304BA6A14AC}"/>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containing requested object, and sends message </a:t>
            </a:r>
            <a:r>
              <a:rPr lang="en-US" altLang="en-US" sz="2400" noProof="0">
                <a:solidFill>
                  <a:prstClr val="black"/>
                </a:solidFill>
                <a:latin typeface="Calibri"/>
              </a:rPr>
              <a:t>to the client.</a:t>
            </a: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ACE4D9F9-FB8E-2E0B-1290-6D4B3566B392}"/>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67CB1C5A-AE4E-E8DD-9A9C-A8BA81B4C5FE}"/>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3670382A-58ED-515E-562C-BC0EDFAF0F33}"/>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B1E14A6E-B0E8-190C-9BBB-3FBE6FD44DE8}"/>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443F7839-F0C0-A90A-2CE4-0C16B9A9EBB2}"/>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Rectangle 3">
            <a:extLst>
              <a:ext uri="{FF2B5EF4-FFF2-40B4-BE49-F238E27FC236}">
                <a16:creationId xmlns:a16="http://schemas.microsoft.com/office/drawing/2014/main" id="{7A5B153D-361B-979A-220C-F51346DB4A1D}"/>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B173719A-0C53-68F7-AD21-B78A569A0C83}"/>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77855076-094E-ADD4-6049-151E677BB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C0CFDAA4-8179-901B-7A0A-2BDCE3B6278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3F31266A-FED2-6E2A-9E9C-B6ED1D53F2C8}"/>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D19477CD-E19E-B7DC-DE7C-1B81F81BBA6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20620DC3-A4C0-3BFB-F382-B389EE34436B}"/>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4FBD84D4-7BEF-454A-939D-D64AA449D52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70F8FE1A-5494-34FA-65E8-020D814BA8C2}"/>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44F6C192-A2E5-74D6-A950-AEAF7545C035}"/>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378C5CCD-0FB2-1AFD-6D66-D9BC6CCD36F5}"/>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1845240B-D0A6-4DF2-48FB-E6E4E0C20C0B}"/>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7A288C3-DF03-C322-5AA1-B0F2B1EC0A4D}"/>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5CA1E9EF-F955-46DB-9995-0DB61DB2CB39}"/>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2651A20A-6001-C3A9-4A69-B31C74AAF4D7}"/>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BDD97ECC-044E-07AC-D039-1CE95861DB83}"/>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77FED836-6F86-6C4D-7093-4F65D563BAE5}"/>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BC69B7C-81D0-73D1-0A3D-9D90BE71C6D6}"/>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C6F7653-E731-3CE0-291C-0A798C17A1E4}"/>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EACC123B-D0E7-56AA-6CE7-1CF9DDE474EB}"/>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429F02EC-A7C2-831B-5600-2CE68D432EC3}"/>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DE7F686B-3D3F-10C3-B73E-582976CE6BA0}"/>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D1018AF2-A020-48F4-5F5F-5CC65509114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A34095E8-C022-BA87-643D-EBB922868B5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5FE37FCC-58E0-8B9C-130E-AA8524ED5689}"/>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442CD300-E0C1-9112-F23A-642ECB1DF1E2}"/>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28DEBF35-DFD7-1AF3-167C-0E93CE69097C}"/>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D004DAE-35FF-41EC-14CF-2E531E92AFAB}"/>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F62C7B83-ECDC-3A3C-C085-D641B7924CE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E371EC0F-4A2D-48AF-FC3B-3D3C379E54FC}"/>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194E4AD5-919F-8C88-D759-2D6F23DFA40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14E7E341-EEAF-A9BE-7113-CAB060E56AFF}"/>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3284C28F-6088-4637-EDDD-D305B2824123}"/>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F8D00D7B-AF8A-54AC-D7B8-B5792F4417A8}"/>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760C2017-252B-D7BE-D27A-E6F03843FE36}"/>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17720046-F0C1-3DA0-5318-C4BEB7654491}"/>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DD566D8D-62BA-CD60-A3DF-125966AF8F1B}"/>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6684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example (cont.)</a:t>
            </a:r>
            <a:endParaRPr lang="en-US" sz="440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a:t>
            </a: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closes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Tree>
    <p:extLst>
      <p:ext uri="{BB962C8B-B14F-4D97-AF65-F5344CB8AC3E}">
        <p14:creationId xmlns:p14="http://schemas.microsoft.com/office/powerpoint/2010/main" val="21831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nodePh="1">
                                  <p:stCondLst>
                                    <p:cond delay="0"/>
                                  </p:stCondLst>
                                  <p:endCondLst>
                                    <p:cond evt="begin" delay="0">
                                      <p:tn val="18"/>
                                    </p:cond>
                                  </p:end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prstClr val="black"/>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Connection: Built on top of a reliable Connection-based transport service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prstClr val="black"/>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grpSp>
        <p:nvGrpSpPr>
          <p:cNvPr id="6" name="Group 5">
            <a:extLst>
              <a:ext uri="{FF2B5EF4-FFF2-40B4-BE49-F238E27FC236}">
                <a16:creationId xmlns:a16="http://schemas.microsoft.com/office/drawing/2014/main" id="{4ECFE94B-067E-B9CB-E33D-233037A79A74}"/>
              </a:ext>
            </a:extLst>
          </p:cNvPr>
          <p:cNvGrpSpPr/>
          <p:nvPr/>
        </p:nvGrpSpPr>
        <p:grpSpPr>
          <a:xfrm>
            <a:off x="4184733" y="3265715"/>
            <a:ext cx="7129558" cy="2878558"/>
            <a:chOff x="4833258" y="3383184"/>
            <a:chExt cx="7129558" cy="2649121"/>
          </a:xfrm>
        </p:grpSpPr>
        <p:sp>
          <p:nvSpPr>
            <p:cNvPr id="12" name="Rectangle 9">
              <a:extLst>
                <a:ext uri="{FF2B5EF4-FFF2-40B4-BE49-F238E27FC236}">
                  <a16:creationId xmlns:a16="http://schemas.microsoft.com/office/drawing/2014/main" id="{C3462183-E249-2D1D-14CD-EF84338CE290}"/>
                </a:ext>
              </a:extLst>
            </p:cNvPr>
            <p:cNvSpPr>
              <a:spLocks noChangeArrowheads="1"/>
            </p:cNvSpPr>
            <p:nvPr/>
          </p:nvSpPr>
          <p:spPr bwMode="auto">
            <a:xfrm>
              <a:off x="10186403" y="3383184"/>
              <a:ext cx="828675" cy="295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23" name="Rectangle 7">
              <a:extLst>
                <a:ext uri="{FF2B5EF4-FFF2-40B4-BE49-F238E27FC236}">
                  <a16:creationId xmlns:a16="http://schemas.microsoft.com/office/drawing/2014/main" id="{9E9AA405-F4BD-B211-D85D-72494DB23808}"/>
                </a:ext>
              </a:extLst>
            </p:cNvPr>
            <p:cNvSpPr>
              <a:spLocks noChangeArrowheads="1"/>
            </p:cNvSpPr>
            <p:nvPr/>
          </p:nvSpPr>
          <p:spPr bwMode="auto">
            <a:xfrm>
              <a:off x="4833258" y="4230246"/>
              <a:ext cx="7129558" cy="1802059"/>
            </a:xfrm>
            <a:prstGeom prst="rect">
              <a:avLst/>
            </a:prstGeom>
            <a:solidFill>
              <a:srgbClr val="FFFFFF"/>
            </a:solidFill>
            <a:ln w="19050">
              <a:solidFill>
                <a:srgbClr val="CC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26" name="Rectangle 6">
              <a:extLst>
                <a:ext uri="{FF2B5EF4-FFF2-40B4-BE49-F238E27FC236}">
                  <a16:creationId xmlns:a16="http://schemas.microsoft.com/office/drawing/2014/main" id="{B7A74E03-0823-83A4-6D22-3026E204D2C5}"/>
                </a:ext>
              </a:extLst>
            </p:cNvPr>
            <p:cNvSpPr>
              <a:spLocks noChangeArrowheads="1"/>
            </p:cNvSpPr>
            <p:nvPr/>
          </p:nvSpPr>
          <p:spPr bwMode="auto">
            <a:xfrm>
              <a:off x="5019870" y="4384427"/>
              <a:ext cx="6609806" cy="1578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85000"/>
                </a:lnSpc>
                <a:spcBef>
                  <a:spcPct val="20000"/>
                </a:spcBef>
                <a:spcAft>
                  <a:spcPct val="0"/>
                </a:spcAft>
                <a:buClr>
                  <a:srgbClr val="3333CC"/>
                </a:buClr>
                <a:buSzPct val="85000"/>
                <a:buFont typeface="ZapfDingbats" charset="2"/>
                <a:buNone/>
                <a:tabLst/>
                <a:defRPr/>
              </a:pPr>
              <a:r>
                <a:rPr kumimoji="0" lang="en-US"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protocols that maintain “</a:t>
              </a:r>
              <a:r>
                <a:rPr kumimoji="0" lang="en-US" altLang="ja-JP"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state” are complex!</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past history (state) must be maintained</a:t>
              </a:r>
            </a:p>
            <a:p>
              <a:pPr marL="230188" marR="0" lvl="0" indent="-230188" algn="l" defTabSz="914400" rtl="0" eaLnBrk="0" fontAlgn="base" latinLnBrk="0" hangingPunct="0">
                <a:lnSpc>
                  <a:spcPct val="90000"/>
                </a:lnSpc>
                <a:spcBef>
                  <a:spcPts val="400"/>
                </a:spcBef>
                <a:spcAft>
                  <a:spcPct val="0"/>
                </a:spcAft>
                <a:buClr>
                  <a:srgbClr val="000099"/>
                </a:buClr>
                <a:buSzPct val="100000"/>
                <a:buFont typeface="Wingdings" pitchFamily="2" charset="2"/>
                <a:buChar char="§"/>
                <a:tabLst/>
                <a:defRPr/>
              </a:pPr>
              <a:r>
                <a:rPr kumimoji="0" lang="en-US"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if server/client crashes, their views of “</a:t>
              </a:r>
              <a:r>
                <a:rPr kumimoji="0" lang="en-US" altLang="ja-JP"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rPr>
                <a:t>state” may be inconsistent, must be reconciled</a:t>
              </a:r>
            </a:p>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27" name="Text Box 8">
              <a:extLst>
                <a:ext uri="{FF2B5EF4-FFF2-40B4-BE49-F238E27FC236}">
                  <a16:creationId xmlns:a16="http://schemas.microsoft.com/office/drawing/2014/main" id="{D5169589-9407-9BFD-D0E3-2B87F2C5E470}"/>
                </a:ext>
              </a:extLst>
            </p:cNvPr>
            <p:cNvSpPr txBox="1">
              <a:spLocks noChangeArrowheads="1"/>
            </p:cNvSpPr>
            <p:nvPr/>
          </p:nvSpPr>
          <p:spPr bwMode="auto">
            <a:xfrm>
              <a:off x="9645123" y="3922015"/>
              <a:ext cx="946093" cy="523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aside</a:t>
              </a:r>
            </a:p>
          </p:txBody>
        </p:sp>
      </p:grpSp>
    </p:spTree>
    <p:extLst>
      <p:ext uri="{BB962C8B-B14F-4D97-AF65-F5344CB8AC3E}">
        <p14:creationId xmlns:p14="http://schemas.microsoft.com/office/powerpoint/2010/main" val="26590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dissolv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dissolve">
                                      <p:cBhvr>
                                        <p:cTn id="17" dur="500"/>
                                        <p:tgtEl>
                                          <p:spTgt spid="8">
                                            <p:txEl>
                                              <p:pRg st="2" end="2"/>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dissolve">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prstClr val="black"/>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bg2">
                    <a:lumMod val="7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975854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request </a:t>
            </a:r>
            <a:r>
              <a:rPr lang="en-US" altLang="en-US">
                <a:cs typeface="Calibri" panose="020F0502020204030204" pitchFamily="34" charset="0"/>
              </a:rPr>
              <a:t>m</a:t>
            </a:r>
            <a:r>
              <a:rPr lang="en-US" altLang="en-US" sz="4400">
                <a:cs typeface="Calibri" panose="020F0502020204030204" pitchFamily="34" charset="0"/>
              </a:rPr>
              <a:t>essage</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142920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228600">
              <a:spcBef>
                <a:spcPts val="500"/>
              </a:spcBef>
              <a:buClr>
                <a:srgbClr val="0000A8"/>
              </a:buClr>
              <a:buFont typeface="Arial" panose="020B0604020202020204" pitchFamily="34" charset="0"/>
              <a:buChar char="•"/>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ASCII (human-readable format)</a:t>
            </a:r>
            <a:endParaRPr kumimoji="0" lang="en-US" altLang="en-US"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
        <p:nvSpPr>
          <p:cNvPr id="13" name="Text Box 8">
            <a:extLst>
              <a:ext uri="{FF2B5EF4-FFF2-40B4-BE49-F238E27FC236}">
                <a16:creationId xmlns:a16="http://schemas.microsoft.com/office/drawing/2014/main" id="{9D189007-4005-564E-B421-909E89E9EF1D}"/>
              </a:ext>
            </a:extLst>
          </p:cNvPr>
          <p:cNvSpPr txBox="1">
            <a:spLocks noChangeArrowheads="1"/>
          </p:cNvSpPr>
          <p:nvPr/>
        </p:nvSpPr>
        <p:spPr bwMode="auto">
          <a:xfrm>
            <a:off x="2771677" y="4189643"/>
            <a:ext cx="1071127"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altLang="en-US" sz="24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endParaRPr>
          </a:p>
        </p:txBody>
      </p:sp>
      <p:sp>
        <p:nvSpPr>
          <p:cNvPr id="16" name="Text Box 16">
            <a:extLst>
              <a:ext uri="{FF2B5EF4-FFF2-40B4-BE49-F238E27FC236}">
                <a16:creationId xmlns:a16="http://schemas.microsoft.com/office/drawing/2014/main" id="{BFD47085-0DF5-F849-923F-6D72DB7EBE3F}"/>
              </a:ext>
            </a:extLst>
          </p:cNvPr>
          <p:cNvSpPr txBox="1">
            <a:spLocks noChangeArrowheads="1"/>
          </p:cNvSpPr>
          <p:nvPr/>
        </p:nvSpPr>
        <p:spPr bwMode="auto">
          <a:xfrm>
            <a:off x="4000046" y="3323999"/>
            <a:ext cx="7921878" cy="2342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GET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index.html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 HTTP/1.1\r\n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Host: www-</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net.cs.umass.edu</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User-Agent: Mozilla/5.0 (Macintosh; Intel Mac OS X 10.15; rv:80.0) Gecko/20100101 Firefox/80.0 \r\n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 text/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html,application</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xhtml+xml</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Accept-Language: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en-us,en;q</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=0.5\r\n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Accept-Encoding: </a:t>
            </a:r>
            <a:r>
              <a:rPr kumimoji="0" lang="en-US" altLang="en-US" sz="1800" b="1" i="0" u="none" strike="noStrike" kern="1200" cap="none" spc="0" normalizeH="0" baseline="0" noProof="0" dirty="0" err="1">
                <a:ln>
                  <a:noFill/>
                </a:ln>
                <a:solidFill>
                  <a:prstClr val="black"/>
                </a:solidFill>
                <a:effectLst/>
                <a:uLnTx/>
                <a:uFillTx/>
                <a:latin typeface="Courier New" panose="02070309020205020404" pitchFamily="49" charset="0"/>
                <a:ea typeface="ＭＳ Ｐゴシック" panose="020B0600070205080204" pitchFamily="34" charset="-128"/>
                <a:cs typeface="+mn-cs"/>
              </a:rPr>
              <a:t>gzip,deflate</a:t>
            </a: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Connection: keep-alive\r\n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dirty="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p:txBody>
      </p:sp>
      <p:grpSp>
        <p:nvGrpSpPr>
          <p:cNvPr id="7" name="Group 6">
            <a:extLst>
              <a:ext uri="{FF2B5EF4-FFF2-40B4-BE49-F238E27FC236}">
                <a16:creationId xmlns:a16="http://schemas.microsoft.com/office/drawing/2014/main" id="{75C8212B-5FF3-1B41-8A79-6C4F774EA6B6}"/>
              </a:ext>
            </a:extLst>
          </p:cNvPr>
          <p:cNvGrpSpPr/>
          <p:nvPr/>
        </p:nvGrpSpPr>
        <p:grpSpPr>
          <a:xfrm>
            <a:off x="7524296" y="2623511"/>
            <a:ext cx="2834575" cy="849313"/>
            <a:chOff x="7524296" y="2554061"/>
            <a:chExt cx="2834575" cy="849313"/>
          </a:xfrm>
        </p:grpSpPr>
        <p:sp>
          <p:nvSpPr>
            <p:cNvPr id="17" name="Line 17">
              <a:extLst>
                <a:ext uri="{FF2B5EF4-FFF2-40B4-BE49-F238E27FC236}">
                  <a16:creationId xmlns:a16="http://schemas.microsoft.com/office/drawing/2014/main" id="{3F48C300-763A-B54F-B0A7-01186DC913C8}"/>
                </a:ext>
              </a:extLst>
            </p:cNvPr>
            <p:cNvSpPr>
              <a:spLocks noChangeShapeType="1"/>
            </p:cNvSpPr>
            <p:nvPr/>
          </p:nvSpPr>
          <p:spPr bwMode="auto">
            <a:xfrm flipH="1">
              <a:off x="7524296" y="2841399"/>
              <a:ext cx="166688" cy="514350"/>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8">
              <a:extLst>
                <a:ext uri="{FF2B5EF4-FFF2-40B4-BE49-F238E27FC236}">
                  <a16:creationId xmlns:a16="http://schemas.microsoft.com/office/drawing/2014/main" id="{6AE4689D-D5B0-114C-898E-652FE1146212}"/>
                </a:ext>
              </a:extLst>
            </p:cNvPr>
            <p:cNvSpPr txBox="1">
              <a:spLocks noChangeArrowheads="1"/>
            </p:cNvSpPr>
            <p:nvPr/>
          </p:nvSpPr>
          <p:spPr bwMode="auto">
            <a:xfrm>
              <a:off x="7575096" y="2554061"/>
              <a:ext cx="27837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carriage return character</a:t>
              </a:r>
            </a:p>
          </p:txBody>
        </p:sp>
        <p:sp>
          <p:nvSpPr>
            <p:cNvPr id="19" name="Text Box 19">
              <a:extLst>
                <a:ext uri="{FF2B5EF4-FFF2-40B4-BE49-F238E27FC236}">
                  <a16:creationId xmlns:a16="http://schemas.microsoft.com/office/drawing/2014/main" id="{BF17A6F8-488B-914D-8FD5-D0101F59C47F}"/>
                </a:ext>
              </a:extLst>
            </p:cNvPr>
            <p:cNvSpPr txBox="1">
              <a:spLocks noChangeArrowheads="1"/>
            </p:cNvSpPr>
            <p:nvPr/>
          </p:nvSpPr>
          <p:spPr bwMode="auto">
            <a:xfrm>
              <a:off x="7727496" y="2850924"/>
              <a:ext cx="21493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line-feed character</a:t>
              </a:r>
            </a:p>
          </p:txBody>
        </p:sp>
        <p:sp>
          <p:nvSpPr>
            <p:cNvPr id="20" name="Line 20">
              <a:extLst>
                <a:ext uri="{FF2B5EF4-FFF2-40B4-BE49-F238E27FC236}">
                  <a16:creationId xmlns:a16="http://schemas.microsoft.com/office/drawing/2014/main" id="{36550CDC-D06A-104F-8EAA-1F14B32B7AF9}"/>
                </a:ext>
              </a:extLst>
            </p:cNvPr>
            <p:cNvSpPr>
              <a:spLocks noChangeShapeType="1"/>
            </p:cNvSpPr>
            <p:nvPr/>
          </p:nvSpPr>
          <p:spPr bwMode="auto">
            <a:xfrm flipH="1">
              <a:off x="7805284" y="3150961"/>
              <a:ext cx="80962" cy="252413"/>
            </a:xfrm>
            <a:prstGeom prst="line">
              <a:avLst/>
            </a:prstGeom>
            <a:noFill/>
            <a:ln w="9525">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7D1DA586-D2C5-594D-BC4F-D63F85BDFA27}"/>
              </a:ext>
            </a:extLst>
          </p:cNvPr>
          <p:cNvGrpSpPr/>
          <p:nvPr/>
        </p:nvGrpSpPr>
        <p:grpSpPr>
          <a:xfrm>
            <a:off x="304572" y="3050979"/>
            <a:ext cx="3691165" cy="830997"/>
            <a:chOff x="304572" y="3050979"/>
            <a:chExt cx="3691165" cy="830997"/>
          </a:xfrm>
        </p:grpSpPr>
        <p:sp>
          <p:nvSpPr>
            <p:cNvPr id="10" name="Text Box 5">
              <a:extLst>
                <a:ext uri="{FF2B5EF4-FFF2-40B4-BE49-F238E27FC236}">
                  <a16:creationId xmlns:a16="http://schemas.microsoft.com/office/drawing/2014/main" id="{B6C3DB56-846D-8E43-9453-A014201ECCAE}"/>
                </a:ext>
              </a:extLst>
            </p:cNvPr>
            <p:cNvSpPr txBox="1">
              <a:spLocks noChangeArrowheads="1"/>
            </p:cNvSpPr>
            <p:nvPr/>
          </p:nvSpPr>
          <p:spPr bwMode="auto">
            <a:xfrm>
              <a:off x="304572" y="3050979"/>
              <a:ext cx="31631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request line (GET, POST,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HEAD commands)</a:t>
              </a:r>
              <a:endParaRPr kumimoji="0" lang="en-US" altLang="en-US" sz="2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EF472D7-7102-3D4F-8FB9-8F68234EDD8D}"/>
                </a:ext>
              </a:extLst>
            </p:cNvPr>
            <p:cNvCxnSpPr>
              <a:cxnSpLocks/>
            </p:cNvCxnSpPr>
            <p:nvPr/>
          </p:nvCxnSpPr>
          <p:spPr>
            <a:xfrm>
              <a:off x="2558822" y="3471412"/>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7CEE239-9E6A-4845-9F03-74B240F246F8}"/>
              </a:ext>
            </a:extLst>
          </p:cNvPr>
          <p:cNvGrpSpPr/>
          <p:nvPr/>
        </p:nvGrpSpPr>
        <p:grpSpPr>
          <a:xfrm>
            <a:off x="743905" y="5548787"/>
            <a:ext cx="3267254" cy="923330"/>
            <a:chOff x="743905" y="5548787"/>
            <a:chExt cx="3267254" cy="923330"/>
          </a:xfrm>
        </p:grpSpPr>
        <p:sp>
          <p:nvSpPr>
            <p:cNvPr id="14" name="Line 10">
              <a:extLst>
                <a:ext uri="{FF2B5EF4-FFF2-40B4-BE49-F238E27FC236}">
                  <a16:creationId xmlns:a16="http://schemas.microsoft.com/office/drawing/2014/main" id="{6CA9B985-18B2-6347-8689-E6656C025475}"/>
                </a:ext>
              </a:extLst>
            </p:cNvPr>
            <p:cNvSpPr>
              <a:spLocks noChangeShapeType="1"/>
            </p:cNvSpPr>
            <p:nvPr/>
          </p:nvSpPr>
          <p:spPr bwMode="auto">
            <a:xfrm>
              <a:off x="3499984" y="5710011"/>
              <a:ext cx="511175" cy="0"/>
            </a:xfrm>
            <a:prstGeom prst="line">
              <a:avLst/>
            </a:prstGeom>
            <a:noFill/>
            <a:ln w="190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 Box 11">
              <a:extLst>
                <a:ext uri="{FF2B5EF4-FFF2-40B4-BE49-F238E27FC236}">
                  <a16:creationId xmlns:a16="http://schemas.microsoft.com/office/drawing/2014/main" id="{DED6E2F1-61E7-E241-8E2D-ADEC5E8A8091}"/>
                </a:ext>
              </a:extLst>
            </p:cNvPr>
            <p:cNvSpPr txBox="1">
              <a:spLocks noChangeArrowheads="1"/>
            </p:cNvSpPr>
            <p:nvPr/>
          </p:nvSpPr>
          <p:spPr bwMode="auto">
            <a:xfrm>
              <a:off x="743905" y="5548787"/>
              <a:ext cx="27716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carriage return, line feed at start of line indicates end of header lines</a:t>
              </a:r>
              <a:endParaRPr kumimoji="0" lang="en-US" altLang="en-US" sz="24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endParaRPr>
            </a:p>
          </p:txBody>
        </p:sp>
      </p:grpSp>
      <p:sp>
        <p:nvSpPr>
          <p:cNvPr id="5" name="Left Brace 4">
            <a:extLst>
              <a:ext uri="{FF2B5EF4-FFF2-40B4-BE49-F238E27FC236}">
                <a16:creationId xmlns:a16="http://schemas.microsoft.com/office/drawing/2014/main" id="{36B9FB67-1AD8-6146-8926-BFEB803718A3}"/>
              </a:ext>
            </a:extLst>
          </p:cNvPr>
          <p:cNvSpPr/>
          <p:nvPr/>
        </p:nvSpPr>
        <p:spPr>
          <a:xfrm>
            <a:off x="3812583" y="3704095"/>
            <a:ext cx="217442" cy="1797803"/>
          </a:xfrm>
          <a:prstGeom prst="leftBrace">
            <a:avLst/>
          </a:prstGeom>
          <a:ln w="19050">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 name="TextBox 1">
            <a:extLst>
              <a:ext uri="{FF2B5EF4-FFF2-40B4-BE49-F238E27FC236}">
                <a16:creationId xmlns:a16="http://schemas.microsoft.com/office/drawing/2014/main" id="{43B20416-5A9D-DE63-4C77-5D2AEDFAFB06}"/>
              </a:ext>
            </a:extLst>
          </p:cNvPr>
          <p:cNvSpPr txBox="1">
            <a:spLocks noChangeArrowheads="1"/>
          </p:cNvSpPr>
          <p:nvPr/>
        </p:nvSpPr>
        <p:spPr bwMode="auto">
          <a:xfrm>
            <a:off x="4000046" y="6171973"/>
            <a:ext cx="450691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ttp://</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gaia.cs.umass.edu</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2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kurose_ross</a:t>
            </a:r>
            <a:r>
              <a:rPr kumimoji="0" lang="en-US" altLang="en-US" sz="12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/interactive/</a:t>
            </a:r>
          </a:p>
        </p:txBody>
      </p:sp>
    </p:spTree>
    <p:extLst>
      <p:ext uri="{BB962C8B-B14F-4D97-AF65-F5344CB8AC3E}">
        <p14:creationId xmlns:p14="http://schemas.microsoft.com/office/powerpoint/2010/main" val="365160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ea typeface="ＭＳ Ｐゴシック" panose="020B0600070205080204" pitchFamily="34" charset="-128"/>
              </a:rPr>
              <a:t>HTTP request message: general format</a:t>
            </a:r>
            <a:endParaRPr lang="en-US" sz="4400"/>
          </a:p>
        </p:txBody>
      </p:sp>
      <p:sp>
        <p:nvSpPr>
          <p:cNvPr id="22" name="Text Box 9">
            <a:extLst>
              <a:ext uri="{FF2B5EF4-FFF2-40B4-BE49-F238E27FC236}">
                <a16:creationId xmlns:a16="http://schemas.microsoft.com/office/drawing/2014/main" id="{CAB95007-032C-1849-B460-3E4D669013E8}"/>
              </a:ext>
            </a:extLst>
          </p:cNvPr>
          <p:cNvSpPr txBox="1">
            <a:spLocks noChangeArrowheads="1"/>
          </p:cNvSpPr>
          <p:nvPr/>
        </p:nvSpPr>
        <p:spPr bwMode="auto">
          <a:xfrm>
            <a:off x="8704472" y="1752600"/>
            <a:ext cx="1030287"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request</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a:t>
            </a:r>
          </a:p>
        </p:txBody>
      </p:sp>
      <p:sp>
        <p:nvSpPr>
          <p:cNvPr id="23" name="Text Box 11">
            <a:extLst>
              <a:ext uri="{FF2B5EF4-FFF2-40B4-BE49-F238E27FC236}">
                <a16:creationId xmlns:a16="http://schemas.microsoft.com/office/drawing/2014/main" id="{0CB38CB5-45F7-C847-AE71-4F4C5B6FDC22}"/>
              </a:ext>
            </a:extLst>
          </p:cNvPr>
          <p:cNvSpPr txBox="1">
            <a:spLocks noChangeArrowheads="1"/>
          </p:cNvSpPr>
          <p:nvPr/>
        </p:nvSpPr>
        <p:spPr bwMode="auto">
          <a:xfrm>
            <a:off x="8699709" y="2768600"/>
            <a:ext cx="974725" cy="641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header</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lines</a:t>
            </a:r>
          </a:p>
        </p:txBody>
      </p:sp>
      <p:sp>
        <p:nvSpPr>
          <p:cNvPr id="24" name="Rectangle 12">
            <a:extLst>
              <a:ext uri="{FF2B5EF4-FFF2-40B4-BE49-F238E27FC236}">
                <a16:creationId xmlns:a16="http://schemas.microsoft.com/office/drawing/2014/main" id="{E645219C-0302-5E46-AE15-64BD65153E7E}"/>
              </a:ext>
            </a:extLst>
          </p:cNvPr>
          <p:cNvSpPr>
            <a:spLocks noChangeArrowheads="1"/>
          </p:cNvSpPr>
          <p:nvPr/>
        </p:nvSpPr>
        <p:spPr bwMode="auto">
          <a:xfrm>
            <a:off x="8315534" y="2338387"/>
            <a:ext cx="346075" cy="18192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5" name="Rectangle 13">
            <a:extLst>
              <a:ext uri="{FF2B5EF4-FFF2-40B4-BE49-F238E27FC236}">
                <a16:creationId xmlns:a16="http://schemas.microsoft.com/office/drawing/2014/main" id="{CAFB1EEC-4EBF-6E41-B9CB-E4B01F156EAB}"/>
              </a:ext>
            </a:extLst>
          </p:cNvPr>
          <p:cNvSpPr>
            <a:spLocks noChangeArrowheads="1"/>
          </p:cNvSpPr>
          <p:nvPr/>
        </p:nvSpPr>
        <p:spPr bwMode="auto">
          <a:xfrm>
            <a:off x="8182184" y="2287587"/>
            <a:ext cx="290513" cy="2017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6" name="Rectangle 15">
            <a:extLst>
              <a:ext uri="{FF2B5EF4-FFF2-40B4-BE49-F238E27FC236}">
                <a16:creationId xmlns:a16="http://schemas.microsoft.com/office/drawing/2014/main" id="{009CBE09-CA75-A245-B675-9042959F169C}"/>
              </a:ext>
            </a:extLst>
          </p:cNvPr>
          <p:cNvSpPr>
            <a:spLocks noChangeArrowheads="1"/>
          </p:cNvSpPr>
          <p:nvPr/>
        </p:nvSpPr>
        <p:spPr bwMode="auto">
          <a:xfrm>
            <a:off x="8550484" y="4394200"/>
            <a:ext cx="712788" cy="1216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 name="Text Box 16">
            <a:extLst>
              <a:ext uri="{FF2B5EF4-FFF2-40B4-BE49-F238E27FC236}">
                <a16:creationId xmlns:a16="http://schemas.microsoft.com/office/drawing/2014/main" id="{548D8BC5-234B-1340-9AE4-2B7B4CCDF55A}"/>
              </a:ext>
            </a:extLst>
          </p:cNvPr>
          <p:cNvSpPr txBox="1">
            <a:spLocks noChangeArrowheads="1"/>
          </p:cNvSpPr>
          <p:nvPr/>
        </p:nvSpPr>
        <p:spPr bwMode="auto">
          <a:xfrm>
            <a:off x="8701297" y="4959350"/>
            <a:ext cx="735012" cy="3667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body</a:t>
            </a:r>
          </a:p>
        </p:txBody>
      </p:sp>
      <p:sp>
        <p:nvSpPr>
          <p:cNvPr id="28" name="Rectangle 20">
            <a:extLst>
              <a:ext uri="{FF2B5EF4-FFF2-40B4-BE49-F238E27FC236}">
                <a16:creationId xmlns:a16="http://schemas.microsoft.com/office/drawing/2014/main" id="{8BE22D39-29E3-DB4E-8BB7-B366225B441F}"/>
              </a:ext>
            </a:extLst>
          </p:cNvPr>
          <p:cNvSpPr>
            <a:spLocks noChangeArrowheads="1"/>
          </p:cNvSpPr>
          <p:nvPr/>
        </p:nvSpPr>
        <p:spPr bwMode="auto">
          <a:xfrm>
            <a:off x="2879934" y="1789112"/>
            <a:ext cx="5638800" cy="44608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9" name="Line 22">
            <a:extLst>
              <a:ext uri="{FF2B5EF4-FFF2-40B4-BE49-F238E27FC236}">
                <a16:creationId xmlns:a16="http://schemas.microsoft.com/office/drawing/2014/main" id="{E517253E-A702-9F4B-B692-C2D297AE8C56}"/>
              </a:ext>
            </a:extLst>
          </p:cNvPr>
          <p:cNvSpPr>
            <a:spLocks noChangeShapeType="1"/>
          </p:cNvSpPr>
          <p:nvPr/>
        </p:nvSpPr>
        <p:spPr bwMode="auto">
          <a:xfrm>
            <a:off x="41880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Line 23">
            <a:extLst>
              <a:ext uri="{FF2B5EF4-FFF2-40B4-BE49-F238E27FC236}">
                <a16:creationId xmlns:a16="http://schemas.microsoft.com/office/drawing/2014/main" id="{9A3ED2FB-B252-C14F-B645-419D36E7F292}"/>
              </a:ext>
            </a:extLst>
          </p:cNvPr>
          <p:cNvSpPr>
            <a:spLocks noChangeShapeType="1"/>
          </p:cNvSpPr>
          <p:nvPr/>
        </p:nvSpPr>
        <p:spPr bwMode="auto">
          <a:xfrm>
            <a:off x="46325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Line 24">
            <a:extLst>
              <a:ext uri="{FF2B5EF4-FFF2-40B4-BE49-F238E27FC236}">
                <a16:creationId xmlns:a16="http://schemas.microsoft.com/office/drawing/2014/main" id="{B2B62443-11E1-2B43-9DCA-4AE37C7E4636}"/>
              </a:ext>
            </a:extLst>
          </p:cNvPr>
          <p:cNvSpPr>
            <a:spLocks noChangeShapeType="1"/>
          </p:cNvSpPr>
          <p:nvPr/>
        </p:nvSpPr>
        <p:spPr bwMode="auto">
          <a:xfrm>
            <a:off x="59406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Line 25">
            <a:extLst>
              <a:ext uri="{FF2B5EF4-FFF2-40B4-BE49-F238E27FC236}">
                <a16:creationId xmlns:a16="http://schemas.microsoft.com/office/drawing/2014/main" id="{04CD6AC7-3A8A-D448-ACDB-A1CAAAE45847}"/>
              </a:ext>
            </a:extLst>
          </p:cNvPr>
          <p:cNvSpPr>
            <a:spLocks noChangeShapeType="1"/>
          </p:cNvSpPr>
          <p:nvPr/>
        </p:nvSpPr>
        <p:spPr bwMode="auto">
          <a:xfrm>
            <a:off x="6366084" y="178593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Line 26">
            <a:extLst>
              <a:ext uri="{FF2B5EF4-FFF2-40B4-BE49-F238E27FC236}">
                <a16:creationId xmlns:a16="http://schemas.microsoft.com/office/drawing/2014/main" id="{116D6361-9C6F-384A-940A-DBEE668B1738}"/>
              </a:ext>
            </a:extLst>
          </p:cNvPr>
          <p:cNvSpPr>
            <a:spLocks noChangeShapeType="1"/>
          </p:cNvSpPr>
          <p:nvPr/>
        </p:nvSpPr>
        <p:spPr bwMode="auto">
          <a:xfrm>
            <a:off x="766783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Line 27">
            <a:extLst>
              <a:ext uri="{FF2B5EF4-FFF2-40B4-BE49-F238E27FC236}">
                <a16:creationId xmlns:a16="http://schemas.microsoft.com/office/drawing/2014/main" id="{66F44111-14E6-9047-91A5-35A207202184}"/>
              </a:ext>
            </a:extLst>
          </p:cNvPr>
          <p:cNvSpPr>
            <a:spLocks noChangeShapeType="1"/>
          </p:cNvSpPr>
          <p:nvPr/>
        </p:nvSpPr>
        <p:spPr bwMode="auto">
          <a:xfrm>
            <a:off x="8105984" y="1792287"/>
            <a:ext cx="0" cy="4381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 Box 28">
            <a:extLst>
              <a:ext uri="{FF2B5EF4-FFF2-40B4-BE49-F238E27FC236}">
                <a16:creationId xmlns:a16="http://schemas.microsoft.com/office/drawing/2014/main" id="{101CD148-0CB6-B64C-B622-686BDB7E0577}"/>
              </a:ext>
            </a:extLst>
          </p:cNvPr>
          <p:cNvSpPr txBox="1">
            <a:spLocks noChangeArrowheads="1"/>
          </p:cNvSpPr>
          <p:nvPr/>
        </p:nvSpPr>
        <p:spPr bwMode="auto">
          <a:xfrm>
            <a:off x="3003759" y="1816100"/>
            <a:ext cx="10302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method</a:t>
            </a:r>
          </a:p>
        </p:txBody>
      </p:sp>
      <p:sp>
        <p:nvSpPr>
          <p:cNvPr id="36" name="Text Box 29">
            <a:extLst>
              <a:ext uri="{FF2B5EF4-FFF2-40B4-BE49-F238E27FC236}">
                <a16:creationId xmlns:a16="http://schemas.microsoft.com/office/drawing/2014/main" id="{803519B0-4DBB-0446-BBAE-FAAA993CE334}"/>
              </a:ext>
            </a:extLst>
          </p:cNvPr>
          <p:cNvSpPr txBox="1">
            <a:spLocks noChangeArrowheads="1"/>
          </p:cNvSpPr>
          <p:nvPr/>
        </p:nvSpPr>
        <p:spPr bwMode="auto">
          <a:xfrm>
            <a:off x="4165809" y="179705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7" name="Text Box 30">
            <a:extLst>
              <a:ext uri="{FF2B5EF4-FFF2-40B4-BE49-F238E27FC236}">
                <a16:creationId xmlns:a16="http://schemas.microsoft.com/office/drawing/2014/main" id="{2AE14B96-40BF-C44D-B226-47487039EDC0}"/>
              </a:ext>
            </a:extLst>
          </p:cNvPr>
          <p:cNvSpPr txBox="1">
            <a:spLocks noChangeArrowheads="1"/>
          </p:cNvSpPr>
          <p:nvPr/>
        </p:nvSpPr>
        <p:spPr bwMode="auto">
          <a:xfrm>
            <a:off x="5931109" y="1803400"/>
            <a:ext cx="452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sp</a:t>
            </a:r>
          </a:p>
        </p:txBody>
      </p:sp>
      <p:sp>
        <p:nvSpPr>
          <p:cNvPr id="38" name="Text Box 31">
            <a:extLst>
              <a:ext uri="{FF2B5EF4-FFF2-40B4-BE49-F238E27FC236}">
                <a16:creationId xmlns:a16="http://schemas.microsoft.com/office/drawing/2014/main" id="{499F11E0-2AAF-FC46-939A-844BDA8F36F0}"/>
              </a:ext>
            </a:extLst>
          </p:cNvPr>
          <p:cNvSpPr txBox="1">
            <a:spLocks noChangeArrowheads="1"/>
          </p:cNvSpPr>
          <p:nvPr/>
        </p:nvSpPr>
        <p:spPr bwMode="auto">
          <a:xfrm>
            <a:off x="7683709" y="1809750"/>
            <a:ext cx="40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39" name="Text Box 32">
            <a:extLst>
              <a:ext uri="{FF2B5EF4-FFF2-40B4-BE49-F238E27FC236}">
                <a16:creationId xmlns:a16="http://schemas.microsoft.com/office/drawing/2014/main" id="{74D4C75B-57F6-FC40-A95F-1EA89717E27F}"/>
              </a:ext>
            </a:extLst>
          </p:cNvPr>
          <p:cNvSpPr txBox="1">
            <a:spLocks noChangeArrowheads="1"/>
          </p:cNvSpPr>
          <p:nvPr/>
        </p:nvSpPr>
        <p:spPr bwMode="auto">
          <a:xfrm>
            <a:off x="8153609" y="1820862"/>
            <a:ext cx="311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40" name="Text Box 33">
            <a:extLst>
              <a:ext uri="{FF2B5EF4-FFF2-40B4-BE49-F238E27FC236}">
                <a16:creationId xmlns:a16="http://schemas.microsoft.com/office/drawing/2014/main" id="{D3CF33E6-800C-C34A-9A2F-34E6C60D755D}"/>
              </a:ext>
            </a:extLst>
          </p:cNvPr>
          <p:cNvSpPr txBox="1">
            <a:spLocks noChangeArrowheads="1"/>
          </p:cNvSpPr>
          <p:nvPr/>
        </p:nvSpPr>
        <p:spPr bwMode="auto">
          <a:xfrm>
            <a:off x="6521659" y="1803400"/>
            <a:ext cx="1003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version</a:t>
            </a:r>
          </a:p>
        </p:txBody>
      </p:sp>
      <p:sp>
        <p:nvSpPr>
          <p:cNvPr id="41" name="Text Box 34">
            <a:extLst>
              <a:ext uri="{FF2B5EF4-FFF2-40B4-BE49-F238E27FC236}">
                <a16:creationId xmlns:a16="http://schemas.microsoft.com/office/drawing/2014/main" id="{064EF9BF-C55B-3041-B970-830A38934793}"/>
              </a:ext>
            </a:extLst>
          </p:cNvPr>
          <p:cNvSpPr txBox="1">
            <a:spLocks noChangeArrowheads="1"/>
          </p:cNvSpPr>
          <p:nvPr/>
        </p:nvSpPr>
        <p:spPr bwMode="auto">
          <a:xfrm>
            <a:off x="4896059" y="1816100"/>
            <a:ext cx="6937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URL</a:t>
            </a:r>
          </a:p>
        </p:txBody>
      </p:sp>
      <p:grpSp>
        <p:nvGrpSpPr>
          <p:cNvPr id="42" name="Group 45">
            <a:extLst>
              <a:ext uri="{FF2B5EF4-FFF2-40B4-BE49-F238E27FC236}">
                <a16:creationId xmlns:a16="http://schemas.microsoft.com/office/drawing/2014/main" id="{BF6F8085-A891-0844-94E6-578F3AFB50F3}"/>
              </a:ext>
            </a:extLst>
          </p:cNvPr>
          <p:cNvGrpSpPr>
            <a:grpSpLocks/>
          </p:cNvGrpSpPr>
          <p:nvPr/>
        </p:nvGrpSpPr>
        <p:grpSpPr bwMode="auto">
          <a:xfrm>
            <a:off x="2879934" y="2233612"/>
            <a:ext cx="4565650" cy="446088"/>
            <a:chOff x="192" y="1894"/>
            <a:chExt cx="2876" cy="281"/>
          </a:xfrm>
        </p:grpSpPr>
        <p:sp>
          <p:nvSpPr>
            <p:cNvPr id="43" name="Rectangle 35">
              <a:extLst>
                <a:ext uri="{FF2B5EF4-FFF2-40B4-BE49-F238E27FC236}">
                  <a16:creationId xmlns:a16="http://schemas.microsoft.com/office/drawing/2014/main" id="{37CAD855-2626-9B4A-87B5-BBFB2178C732}"/>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4" name="Line 36">
              <a:extLst>
                <a:ext uri="{FF2B5EF4-FFF2-40B4-BE49-F238E27FC236}">
                  <a16:creationId xmlns:a16="http://schemas.microsoft.com/office/drawing/2014/main" id="{3882514C-0ADC-584D-AAA4-E4882A2DEA38}"/>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Line 37">
              <a:extLst>
                <a:ext uri="{FF2B5EF4-FFF2-40B4-BE49-F238E27FC236}">
                  <a16:creationId xmlns:a16="http://schemas.microsoft.com/office/drawing/2014/main" id="{688D6AB7-0894-2D4A-9EE3-CF8BFFA30627}"/>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Line 39">
              <a:extLst>
                <a:ext uri="{FF2B5EF4-FFF2-40B4-BE49-F238E27FC236}">
                  <a16:creationId xmlns:a16="http://schemas.microsoft.com/office/drawing/2014/main" id="{8B2EC183-EB51-C64D-B126-461EEABB1EBF}"/>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Line 40">
              <a:extLst>
                <a:ext uri="{FF2B5EF4-FFF2-40B4-BE49-F238E27FC236}">
                  <a16:creationId xmlns:a16="http://schemas.microsoft.com/office/drawing/2014/main" id="{4DE50D57-00F5-134E-8F40-FDF96483157C}"/>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Text Box 41">
              <a:extLst>
                <a:ext uri="{FF2B5EF4-FFF2-40B4-BE49-F238E27FC236}">
                  <a16:creationId xmlns:a16="http://schemas.microsoft.com/office/drawing/2014/main" id="{54D07A27-F429-7046-9310-3A09B05FC60A}"/>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49" name="Text Box 42">
              <a:extLst>
                <a:ext uri="{FF2B5EF4-FFF2-40B4-BE49-F238E27FC236}">
                  <a16:creationId xmlns:a16="http://schemas.microsoft.com/office/drawing/2014/main" id="{C2EDB89B-2549-D34E-89E0-D083A1B07D60}"/>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50" name="Text Box 43">
              <a:extLst>
                <a:ext uri="{FF2B5EF4-FFF2-40B4-BE49-F238E27FC236}">
                  <a16:creationId xmlns:a16="http://schemas.microsoft.com/office/drawing/2014/main" id="{C7C20190-6015-D24C-8172-D12AE7AC2A4E}"/>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51" name="Text Box 44">
              <a:extLst>
                <a:ext uri="{FF2B5EF4-FFF2-40B4-BE49-F238E27FC236}">
                  <a16:creationId xmlns:a16="http://schemas.microsoft.com/office/drawing/2014/main" id="{9D74CC94-6309-9D4E-AC17-7834303D292A}"/>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grpSp>
        <p:nvGrpSpPr>
          <p:cNvPr id="52" name="Group 46">
            <a:extLst>
              <a:ext uri="{FF2B5EF4-FFF2-40B4-BE49-F238E27FC236}">
                <a16:creationId xmlns:a16="http://schemas.microsoft.com/office/drawing/2014/main" id="{F763EEE1-8E7B-574B-9B12-C02141AD6CEE}"/>
              </a:ext>
            </a:extLst>
          </p:cNvPr>
          <p:cNvGrpSpPr>
            <a:grpSpLocks/>
          </p:cNvGrpSpPr>
          <p:nvPr/>
        </p:nvGrpSpPr>
        <p:grpSpPr bwMode="auto">
          <a:xfrm>
            <a:off x="2876759" y="3709987"/>
            <a:ext cx="4565650" cy="446088"/>
            <a:chOff x="192" y="1894"/>
            <a:chExt cx="2876" cy="281"/>
          </a:xfrm>
        </p:grpSpPr>
        <p:sp>
          <p:nvSpPr>
            <p:cNvPr id="53" name="Rectangle 47">
              <a:extLst>
                <a:ext uri="{FF2B5EF4-FFF2-40B4-BE49-F238E27FC236}">
                  <a16:creationId xmlns:a16="http://schemas.microsoft.com/office/drawing/2014/main" id="{03037660-A975-AC41-9666-AFCCB3A0B935}"/>
                </a:ext>
              </a:extLst>
            </p:cNvPr>
            <p:cNvSpPr>
              <a:spLocks noChangeArrowheads="1"/>
            </p:cNvSpPr>
            <p:nvPr/>
          </p:nvSpPr>
          <p:spPr bwMode="auto">
            <a:xfrm>
              <a:off x="192" y="1894"/>
              <a:ext cx="2876"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4" name="Line 48">
              <a:extLst>
                <a:ext uri="{FF2B5EF4-FFF2-40B4-BE49-F238E27FC236}">
                  <a16:creationId xmlns:a16="http://schemas.microsoft.com/office/drawing/2014/main" id="{7DAB01D5-4A4C-0848-8E97-EACA6A36C3AD}"/>
                </a:ext>
              </a:extLst>
            </p:cNvPr>
            <p:cNvSpPr>
              <a:spLocks noChangeShapeType="1"/>
            </p:cNvSpPr>
            <p:nvPr/>
          </p:nvSpPr>
          <p:spPr bwMode="auto">
            <a:xfrm>
              <a:off x="1700"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5" name="Line 49">
              <a:extLst>
                <a:ext uri="{FF2B5EF4-FFF2-40B4-BE49-F238E27FC236}">
                  <a16:creationId xmlns:a16="http://schemas.microsoft.com/office/drawing/2014/main" id="{12F13F26-AF12-FB44-9B51-D0B6944C6D9C}"/>
                </a:ext>
              </a:extLst>
            </p:cNvPr>
            <p:cNvSpPr>
              <a:spLocks noChangeShapeType="1"/>
            </p:cNvSpPr>
            <p:nvPr/>
          </p:nvSpPr>
          <p:spPr bwMode="auto">
            <a:xfrm>
              <a:off x="1832"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6" name="Line 50">
              <a:extLst>
                <a:ext uri="{FF2B5EF4-FFF2-40B4-BE49-F238E27FC236}">
                  <a16:creationId xmlns:a16="http://schemas.microsoft.com/office/drawing/2014/main" id="{781CA89B-E86B-F843-A1BF-431E5679227B}"/>
                </a:ext>
              </a:extLst>
            </p:cNvPr>
            <p:cNvSpPr>
              <a:spLocks noChangeShapeType="1"/>
            </p:cNvSpPr>
            <p:nvPr/>
          </p:nvSpPr>
          <p:spPr bwMode="auto">
            <a:xfrm>
              <a:off x="2528"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7" name="Line 51">
              <a:extLst>
                <a:ext uri="{FF2B5EF4-FFF2-40B4-BE49-F238E27FC236}">
                  <a16:creationId xmlns:a16="http://schemas.microsoft.com/office/drawing/2014/main" id="{74911CA3-EBEB-B142-B4CE-F45E577120E5}"/>
                </a:ext>
              </a:extLst>
            </p:cNvPr>
            <p:cNvSpPr>
              <a:spLocks noChangeShapeType="1"/>
            </p:cNvSpPr>
            <p:nvPr/>
          </p:nvSpPr>
          <p:spPr bwMode="auto">
            <a:xfrm>
              <a:off x="2804" y="1896"/>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8" name="Text Box 52">
              <a:extLst>
                <a:ext uri="{FF2B5EF4-FFF2-40B4-BE49-F238E27FC236}">
                  <a16:creationId xmlns:a16="http://schemas.microsoft.com/office/drawing/2014/main" id="{D0CB791B-5400-C244-A515-F158CF9A23BC}"/>
                </a:ext>
              </a:extLst>
            </p:cNvPr>
            <p:cNvSpPr txBox="1">
              <a:spLocks noChangeArrowheads="1"/>
            </p:cNvSpPr>
            <p:nvPr/>
          </p:nvSpPr>
          <p:spPr bwMode="auto">
            <a:xfrm>
              <a:off x="2538" y="1907"/>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59" name="Text Box 53">
              <a:extLst>
                <a:ext uri="{FF2B5EF4-FFF2-40B4-BE49-F238E27FC236}">
                  <a16:creationId xmlns:a16="http://schemas.microsoft.com/office/drawing/2014/main" id="{E5D6E821-F80C-7046-BF97-7FA229C97D7C}"/>
                </a:ext>
              </a:extLst>
            </p:cNvPr>
            <p:cNvSpPr txBox="1">
              <a:spLocks noChangeArrowheads="1"/>
            </p:cNvSpPr>
            <p:nvPr/>
          </p:nvSpPr>
          <p:spPr bwMode="auto">
            <a:xfrm>
              <a:off x="2834" y="1914"/>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sp>
          <p:nvSpPr>
            <p:cNvPr id="60" name="Text Box 54">
              <a:extLst>
                <a:ext uri="{FF2B5EF4-FFF2-40B4-BE49-F238E27FC236}">
                  <a16:creationId xmlns:a16="http://schemas.microsoft.com/office/drawing/2014/main" id="{5F6B0327-AD11-4545-B4F6-735084B855B5}"/>
                </a:ext>
              </a:extLst>
            </p:cNvPr>
            <p:cNvSpPr txBox="1">
              <a:spLocks noChangeArrowheads="1"/>
            </p:cNvSpPr>
            <p:nvPr/>
          </p:nvSpPr>
          <p:spPr bwMode="auto">
            <a:xfrm>
              <a:off x="1922" y="1895"/>
              <a:ext cx="49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value</a:t>
              </a:r>
            </a:p>
          </p:txBody>
        </p:sp>
        <p:sp>
          <p:nvSpPr>
            <p:cNvPr id="61" name="Text Box 55">
              <a:extLst>
                <a:ext uri="{FF2B5EF4-FFF2-40B4-BE49-F238E27FC236}">
                  <a16:creationId xmlns:a16="http://schemas.microsoft.com/office/drawing/2014/main" id="{95580CF6-5A42-2640-82F1-B4775A0714B8}"/>
                </a:ext>
              </a:extLst>
            </p:cNvPr>
            <p:cNvSpPr txBox="1">
              <a:spLocks noChangeArrowheads="1"/>
            </p:cNvSpPr>
            <p:nvPr/>
          </p:nvSpPr>
          <p:spPr bwMode="auto">
            <a:xfrm>
              <a:off x="246" y="1903"/>
              <a:ext cx="1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header field name</a:t>
              </a:r>
            </a:p>
          </p:txBody>
        </p:sp>
      </p:grpSp>
      <p:sp>
        <p:nvSpPr>
          <p:cNvPr id="62" name="Line 56">
            <a:extLst>
              <a:ext uri="{FF2B5EF4-FFF2-40B4-BE49-F238E27FC236}">
                <a16:creationId xmlns:a16="http://schemas.microsoft.com/office/drawing/2014/main" id="{923CEA11-D6DF-1C46-A3A4-FD9F81E7CBE9}"/>
              </a:ext>
            </a:extLst>
          </p:cNvPr>
          <p:cNvSpPr>
            <a:spLocks noChangeShapeType="1"/>
          </p:cNvSpPr>
          <p:nvPr/>
        </p:nvSpPr>
        <p:spPr bwMode="auto">
          <a:xfrm>
            <a:off x="2879934" y="26812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3" name="Group 61">
            <a:extLst>
              <a:ext uri="{FF2B5EF4-FFF2-40B4-BE49-F238E27FC236}">
                <a16:creationId xmlns:a16="http://schemas.microsoft.com/office/drawing/2014/main" id="{331FDA17-3586-0A4D-9D97-B7C360855EC7}"/>
              </a:ext>
            </a:extLst>
          </p:cNvPr>
          <p:cNvGrpSpPr>
            <a:grpSpLocks/>
          </p:cNvGrpSpPr>
          <p:nvPr/>
        </p:nvGrpSpPr>
        <p:grpSpPr bwMode="auto">
          <a:xfrm>
            <a:off x="2711659" y="2905125"/>
            <a:ext cx="331788" cy="461962"/>
            <a:chOff x="462" y="1727"/>
            <a:chExt cx="209" cy="291"/>
          </a:xfrm>
        </p:grpSpPr>
        <p:sp>
          <p:nvSpPr>
            <p:cNvPr id="64" name="Rectangle 59">
              <a:extLst>
                <a:ext uri="{FF2B5EF4-FFF2-40B4-BE49-F238E27FC236}">
                  <a16:creationId xmlns:a16="http://schemas.microsoft.com/office/drawing/2014/main" id="{C1850415-E4E6-744B-A59A-4CBBE0004E2D}"/>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65" name="Text Box 57">
              <a:extLst>
                <a:ext uri="{FF2B5EF4-FFF2-40B4-BE49-F238E27FC236}">
                  <a16:creationId xmlns:a16="http://schemas.microsoft.com/office/drawing/2014/main" id="{26A802CD-661F-6548-9B20-03447D673761}"/>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66" name="Text Box 58">
              <a:extLst>
                <a:ext uri="{FF2B5EF4-FFF2-40B4-BE49-F238E27FC236}">
                  <a16:creationId xmlns:a16="http://schemas.microsoft.com/office/drawing/2014/main" id="{5857CADE-C5FA-4D45-86A4-A527BB0999C5}"/>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
        <p:nvSpPr>
          <p:cNvPr id="67" name="Line 62">
            <a:extLst>
              <a:ext uri="{FF2B5EF4-FFF2-40B4-BE49-F238E27FC236}">
                <a16:creationId xmlns:a16="http://schemas.microsoft.com/office/drawing/2014/main" id="{4AD99966-51D9-144F-843E-CA57BB5A97E5}"/>
              </a:ext>
            </a:extLst>
          </p:cNvPr>
          <p:cNvSpPr>
            <a:spLocks noChangeShapeType="1"/>
          </p:cNvSpPr>
          <p:nvPr/>
        </p:nvSpPr>
        <p:spPr bwMode="auto">
          <a:xfrm>
            <a:off x="7443997" y="2668587"/>
            <a:ext cx="0" cy="10414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8" name="Group 63">
            <a:extLst>
              <a:ext uri="{FF2B5EF4-FFF2-40B4-BE49-F238E27FC236}">
                <a16:creationId xmlns:a16="http://schemas.microsoft.com/office/drawing/2014/main" id="{21BE7B05-C0E3-2847-AA19-1D559561D8E0}"/>
              </a:ext>
            </a:extLst>
          </p:cNvPr>
          <p:cNvGrpSpPr>
            <a:grpSpLocks/>
          </p:cNvGrpSpPr>
          <p:nvPr/>
        </p:nvGrpSpPr>
        <p:grpSpPr bwMode="auto">
          <a:xfrm>
            <a:off x="7275722" y="2892425"/>
            <a:ext cx="331787" cy="461962"/>
            <a:chOff x="462" y="1727"/>
            <a:chExt cx="209" cy="291"/>
          </a:xfrm>
        </p:grpSpPr>
        <p:sp>
          <p:nvSpPr>
            <p:cNvPr id="69" name="Rectangle 64">
              <a:extLst>
                <a:ext uri="{FF2B5EF4-FFF2-40B4-BE49-F238E27FC236}">
                  <a16:creationId xmlns:a16="http://schemas.microsoft.com/office/drawing/2014/main" id="{1068B7F8-AE57-0A4E-92E6-32182A78CA31}"/>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0" name="Text Box 65">
              <a:extLst>
                <a:ext uri="{FF2B5EF4-FFF2-40B4-BE49-F238E27FC236}">
                  <a16:creationId xmlns:a16="http://schemas.microsoft.com/office/drawing/2014/main" id="{304BAA75-EDF9-3049-8146-D4E3B77D4E55}"/>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1" name="Text Box 66">
              <a:extLst>
                <a:ext uri="{FF2B5EF4-FFF2-40B4-BE49-F238E27FC236}">
                  <a16:creationId xmlns:a16="http://schemas.microsoft.com/office/drawing/2014/main" id="{7B98EC85-B737-7A4A-B367-0CDBC6B02392}"/>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72" name="Group 77">
            <a:extLst>
              <a:ext uri="{FF2B5EF4-FFF2-40B4-BE49-F238E27FC236}">
                <a16:creationId xmlns:a16="http://schemas.microsoft.com/office/drawing/2014/main" id="{3F072947-4F12-CC4D-A114-F6AA680D477F}"/>
              </a:ext>
            </a:extLst>
          </p:cNvPr>
          <p:cNvGrpSpPr>
            <a:grpSpLocks/>
          </p:cNvGrpSpPr>
          <p:nvPr/>
        </p:nvGrpSpPr>
        <p:grpSpPr bwMode="auto">
          <a:xfrm>
            <a:off x="2875172" y="4156075"/>
            <a:ext cx="963612" cy="446087"/>
            <a:chOff x="3105" y="2650"/>
            <a:chExt cx="607" cy="281"/>
          </a:xfrm>
        </p:grpSpPr>
        <p:sp>
          <p:nvSpPr>
            <p:cNvPr id="73" name="Rectangle 68">
              <a:extLst>
                <a:ext uri="{FF2B5EF4-FFF2-40B4-BE49-F238E27FC236}">
                  <a16:creationId xmlns:a16="http://schemas.microsoft.com/office/drawing/2014/main" id="{B30322FD-E3EE-8748-B949-5646BF3FDFC8}"/>
                </a:ext>
              </a:extLst>
            </p:cNvPr>
            <p:cNvSpPr>
              <a:spLocks noChangeArrowheads="1"/>
            </p:cNvSpPr>
            <p:nvPr/>
          </p:nvSpPr>
          <p:spPr bwMode="auto">
            <a:xfrm>
              <a:off x="3105" y="2650"/>
              <a:ext cx="607" cy="281"/>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4" name="Line 72">
              <a:extLst>
                <a:ext uri="{FF2B5EF4-FFF2-40B4-BE49-F238E27FC236}">
                  <a16:creationId xmlns:a16="http://schemas.microsoft.com/office/drawing/2014/main" id="{48E1F9CF-9FEF-5347-B932-F18E52F7D062}"/>
                </a:ext>
              </a:extLst>
            </p:cNvPr>
            <p:cNvSpPr>
              <a:spLocks noChangeShapeType="1"/>
            </p:cNvSpPr>
            <p:nvPr/>
          </p:nvSpPr>
          <p:spPr bwMode="auto">
            <a:xfrm>
              <a:off x="3406" y="2652"/>
              <a:ext cx="0" cy="27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5" name="Text Box 73">
              <a:extLst>
                <a:ext uri="{FF2B5EF4-FFF2-40B4-BE49-F238E27FC236}">
                  <a16:creationId xmlns:a16="http://schemas.microsoft.com/office/drawing/2014/main" id="{3F1DCBAA-5080-0B49-ADD4-12FFFAF8A808}"/>
                </a:ext>
              </a:extLst>
            </p:cNvPr>
            <p:cNvSpPr txBox="1">
              <a:spLocks noChangeArrowheads="1"/>
            </p:cNvSpPr>
            <p:nvPr/>
          </p:nvSpPr>
          <p:spPr bwMode="auto">
            <a:xfrm>
              <a:off x="3140" y="2663"/>
              <a:ext cx="25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cr</a:t>
              </a:r>
            </a:p>
          </p:txBody>
        </p:sp>
        <p:sp>
          <p:nvSpPr>
            <p:cNvPr id="76" name="Text Box 74">
              <a:extLst>
                <a:ext uri="{FF2B5EF4-FFF2-40B4-BE49-F238E27FC236}">
                  <a16:creationId xmlns:a16="http://schemas.microsoft.com/office/drawing/2014/main" id="{30F8DE49-8702-8242-B74B-8F1C10B8D2BE}"/>
                </a:ext>
              </a:extLst>
            </p:cNvPr>
            <p:cNvSpPr txBox="1">
              <a:spLocks noChangeArrowheads="1"/>
            </p:cNvSpPr>
            <p:nvPr/>
          </p:nvSpPr>
          <p:spPr bwMode="auto">
            <a:xfrm>
              <a:off x="3436" y="2670"/>
              <a:ext cx="1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lf</a:t>
              </a:r>
            </a:p>
          </p:txBody>
        </p:sp>
      </p:grpSp>
      <p:sp>
        <p:nvSpPr>
          <p:cNvPr id="77" name="Rectangle 78">
            <a:extLst>
              <a:ext uri="{FF2B5EF4-FFF2-40B4-BE49-F238E27FC236}">
                <a16:creationId xmlns:a16="http://schemas.microsoft.com/office/drawing/2014/main" id="{6229F0FB-98BB-B944-85C4-25A52FBA6CCF}"/>
              </a:ext>
            </a:extLst>
          </p:cNvPr>
          <p:cNvSpPr>
            <a:spLocks noChangeArrowheads="1"/>
          </p:cNvSpPr>
          <p:nvPr/>
        </p:nvSpPr>
        <p:spPr bwMode="auto">
          <a:xfrm>
            <a:off x="2875172" y="4603750"/>
            <a:ext cx="5170487" cy="11207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78" name="Text Box 80">
            <a:extLst>
              <a:ext uri="{FF2B5EF4-FFF2-40B4-BE49-F238E27FC236}">
                <a16:creationId xmlns:a16="http://schemas.microsoft.com/office/drawing/2014/main" id="{15C2EA86-0F4F-3247-A569-CE038874C470}"/>
              </a:ext>
            </a:extLst>
          </p:cNvPr>
          <p:cNvSpPr txBox="1">
            <a:spLocks noChangeArrowheads="1"/>
          </p:cNvSpPr>
          <p:nvPr/>
        </p:nvSpPr>
        <p:spPr bwMode="auto">
          <a:xfrm>
            <a:off x="4811922" y="4927600"/>
            <a:ext cx="14112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entity body</a:t>
            </a:r>
          </a:p>
        </p:txBody>
      </p:sp>
      <p:grpSp>
        <p:nvGrpSpPr>
          <p:cNvPr id="79" name="Group 81">
            <a:extLst>
              <a:ext uri="{FF2B5EF4-FFF2-40B4-BE49-F238E27FC236}">
                <a16:creationId xmlns:a16="http://schemas.microsoft.com/office/drawing/2014/main" id="{FBD71B37-ADDE-7A46-9420-5D7F558DE36A}"/>
              </a:ext>
            </a:extLst>
          </p:cNvPr>
          <p:cNvGrpSpPr>
            <a:grpSpLocks/>
          </p:cNvGrpSpPr>
          <p:nvPr/>
        </p:nvGrpSpPr>
        <p:grpSpPr bwMode="auto">
          <a:xfrm>
            <a:off x="2711659" y="4941887"/>
            <a:ext cx="331788" cy="461963"/>
            <a:chOff x="462" y="1727"/>
            <a:chExt cx="209" cy="291"/>
          </a:xfrm>
        </p:grpSpPr>
        <p:sp>
          <p:nvSpPr>
            <p:cNvPr id="80" name="Rectangle 82">
              <a:extLst>
                <a:ext uri="{FF2B5EF4-FFF2-40B4-BE49-F238E27FC236}">
                  <a16:creationId xmlns:a16="http://schemas.microsoft.com/office/drawing/2014/main" id="{EB685F5D-49A7-714D-B0CE-A681FE471FBF}"/>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1" name="Text Box 83">
              <a:extLst>
                <a:ext uri="{FF2B5EF4-FFF2-40B4-BE49-F238E27FC236}">
                  <a16:creationId xmlns:a16="http://schemas.microsoft.com/office/drawing/2014/main" id="{F39503FA-5AF7-1343-97ED-74063A1F12A0}"/>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2" name="Text Box 84">
              <a:extLst>
                <a:ext uri="{FF2B5EF4-FFF2-40B4-BE49-F238E27FC236}">
                  <a16:creationId xmlns:a16="http://schemas.microsoft.com/office/drawing/2014/main" id="{65445F71-0392-1545-8E73-EFFA475F763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grpSp>
        <p:nvGrpSpPr>
          <p:cNvPr id="83" name="Group 85">
            <a:extLst>
              <a:ext uri="{FF2B5EF4-FFF2-40B4-BE49-F238E27FC236}">
                <a16:creationId xmlns:a16="http://schemas.microsoft.com/office/drawing/2014/main" id="{948FB213-CBD1-754F-9A31-92B73ABB091D}"/>
              </a:ext>
            </a:extLst>
          </p:cNvPr>
          <p:cNvGrpSpPr>
            <a:grpSpLocks/>
          </p:cNvGrpSpPr>
          <p:nvPr/>
        </p:nvGrpSpPr>
        <p:grpSpPr bwMode="auto">
          <a:xfrm>
            <a:off x="7871034" y="4932362"/>
            <a:ext cx="331788" cy="461963"/>
            <a:chOff x="462" y="1727"/>
            <a:chExt cx="209" cy="291"/>
          </a:xfrm>
        </p:grpSpPr>
        <p:sp>
          <p:nvSpPr>
            <p:cNvPr id="84" name="Rectangle 86">
              <a:extLst>
                <a:ext uri="{FF2B5EF4-FFF2-40B4-BE49-F238E27FC236}">
                  <a16:creationId xmlns:a16="http://schemas.microsoft.com/office/drawing/2014/main" id="{2099BE28-2CBD-FA47-A576-86B1CF474263}"/>
                </a:ext>
              </a:extLst>
            </p:cNvPr>
            <p:cNvSpPr>
              <a:spLocks noChangeArrowheads="1"/>
            </p:cNvSpPr>
            <p:nvPr/>
          </p:nvSpPr>
          <p:spPr bwMode="auto">
            <a:xfrm>
              <a:off x="534" y="1854"/>
              <a:ext cx="56" cy="5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85" name="Text Box 87">
              <a:extLst>
                <a:ext uri="{FF2B5EF4-FFF2-40B4-BE49-F238E27FC236}">
                  <a16:creationId xmlns:a16="http://schemas.microsoft.com/office/drawing/2014/main" id="{94AB5515-CA17-A64C-8C42-F0741024357D}"/>
                </a:ext>
              </a:extLst>
            </p:cNvPr>
            <p:cNvSpPr txBox="1">
              <a:spLocks noChangeArrowheads="1"/>
            </p:cNvSpPr>
            <p:nvPr/>
          </p:nvSpPr>
          <p:spPr bwMode="auto">
            <a:xfrm>
              <a:off x="462" y="1727"/>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86" name="Text Box 88">
              <a:extLst>
                <a:ext uri="{FF2B5EF4-FFF2-40B4-BE49-F238E27FC236}">
                  <a16:creationId xmlns:a16="http://schemas.microsoft.com/office/drawing/2014/main" id="{157CE15D-905D-5B44-91B2-249371FA4B11}"/>
                </a:ext>
              </a:extLst>
            </p:cNvPr>
            <p:cNvSpPr txBox="1">
              <a:spLocks noChangeArrowheads="1"/>
            </p:cNvSpPr>
            <p:nvPr/>
          </p:nvSpPr>
          <p:spPr bwMode="auto">
            <a:xfrm>
              <a:off x="462" y="1768"/>
              <a:ext cx="2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spTree>
    <p:extLst>
      <p:ext uri="{BB962C8B-B14F-4D97-AF65-F5344CB8AC3E}">
        <p14:creationId xmlns:p14="http://schemas.microsoft.com/office/powerpoint/2010/main" val="37193659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fontScale="90000"/>
          </a:bodyPr>
          <a:lstStyle/>
          <a:p>
            <a:r>
              <a:rPr lang="en-US" altLang="en-US" sz="4400" dirty="0">
                <a:ea typeface="ＭＳ Ｐゴシック" panose="020B0600070205080204" pitchFamily="34" charset="-128"/>
              </a:rPr>
              <a:t>Other HTTP request </a:t>
            </a:r>
            <a:r>
              <a:rPr lang="en-US" altLang="en-US" dirty="0">
                <a:ea typeface="ＭＳ Ｐゴシック" panose="020B0600070205080204" pitchFamily="34" charset="-128"/>
              </a:rPr>
              <a:t>m</a:t>
            </a:r>
            <a:r>
              <a:rPr lang="en-US" altLang="en-US" sz="4400" dirty="0">
                <a:ea typeface="ＭＳ Ｐゴシック" panose="020B0600070205080204" pitchFamily="34" charset="-128"/>
              </a:rPr>
              <a:t>essages? </a:t>
            </a:r>
            <a:br>
              <a:rPr lang="en-US" altLang="en-US" sz="4400" dirty="0">
                <a:ea typeface="ＭＳ Ｐゴシック" panose="020B0600070205080204" pitchFamily="34" charset="-128"/>
              </a:rPr>
            </a:br>
            <a:r>
              <a:rPr lang="en-US" altLang="en-US" sz="4400" dirty="0">
                <a:ea typeface="ＭＳ Ｐゴシック" panose="020B0600070205080204" pitchFamily="34" charset="-128"/>
              </a:rPr>
              <a:t>What can a client request?</a:t>
            </a:r>
            <a:endParaRPr lang="en-US" sz="4400" dirty="0"/>
          </a:p>
        </p:txBody>
      </p:sp>
      <p:sp>
        <p:nvSpPr>
          <p:cNvPr id="87" name="Rectangle 3">
            <a:extLst>
              <a:ext uri="{FF2B5EF4-FFF2-40B4-BE49-F238E27FC236}">
                <a16:creationId xmlns:a16="http://schemas.microsoft.com/office/drawing/2014/main" id="{25316CA5-99B5-7F45-AFB7-B3A2CBFABDDC}"/>
              </a:ext>
            </a:extLst>
          </p:cNvPr>
          <p:cNvSpPr txBox="1">
            <a:spLocks noChangeArrowheads="1"/>
          </p:cNvSpPr>
          <p:nvPr/>
        </p:nvSpPr>
        <p:spPr>
          <a:xfrm>
            <a:off x="369483" y="2550502"/>
            <a:ext cx="4684713" cy="229240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dirty="0">
                <a:ln>
                  <a:noFill/>
                </a:ln>
                <a:solidFill>
                  <a:srgbClr val="CC0000"/>
                </a:solidFill>
                <a:effectLst/>
                <a:uLnTx/>
                <a:uFillTx/>
                <a:latin typeface="Calibri"/>
                <a:ea typeface="+mn-ea"/>
                <a:cs typeface="+mn-cs"/>
              </a:rPr>
              <a:t>POST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web page often includes form input</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user input sent from client to server in entity body of HTTP POST request message</a:t>
            </a:r>
          </a:p>
        </p:txBody>
      </p:sp>
      <p:sp>
        <p:nvSpPr>
          <p:cNvPr id="88" name="Rectangle 3">
            <a:extLst>
              <a:ext uri="{FF2B5EF4-FFF2-40B4-BE49-F238E27FC236}">
                <a16:creationId xmlns:a16="http://schemas.microsoft.com/office/drawing/2014/main" id="{EC7D421B-4EDF-C343-AB2D-4624467F5415}"/>
              </a:ext>
            </a:extLst>
          </p:cNvPr>
          <p:cNvSpPr txBox="1">
            <a:spLocks noChangeArrowheads="1"/>
          </p:cNvSpPr>
          <p:nvPr/>
        </p:nvSpPr>
        <p:spPr>
          <a:xfrm>
            <a:off x="369483" y="1527635"/>
            <a:ext cx="5541055" cy="106788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a:ln>
                  <a:noFill/>
                </a:ln>
                <a:solidFill>
                  <a:srgbClr val="CC0000"/>
                </a:solidFill>
                <a:effectLst/>
                <a:uLnTx/>
                <a:uFillTx/>
                <a:latin typeface="Calibri"/>
                <a:ea typeface="+mn-ea"/>
                <a:cs typeface="+mn-cs"/>
              </a:rPr>
              <a:t>GET method </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Requests the object at the specified URL</a:t>
            </a:r>
          </a:p>
        </p:txBody>
      </p:sp>
      <p:sp>
        <p:nvSpPr>
          <p:cNvPr id="90" name="Rectangle 3">
            <a:extLst>
              <a:ext uri="{FF2B5EF4-FFF2-40B4-BE49-F238E27FC236}">
                <a16:creationId xmlns:a16="http://schemas.microsoft.com/office/drawing/2014/main" id="{F9FB5262-4D63-A149-A391-3CDD424427AC}"/>
              </a:ext>
            </a:extLst>
          </p:cNvPr>
          <p:cNvSpPr txBox="1">
            <a:spLocks noChangeArrowheads="1"/>
          </p:cNvSpPr>
          <p:nvPr/>
        </p:nvSpPr>
        <p:spPr>
          <a:xfrm>
            <a:off x="6993370" y="1544192"/>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a:ln>
                  <a:noFill/>
                </a:ln>
                <a:solidFill>
                  <a:srgbClr val="CC0000"/>
                </a:solidFill>
                <a:effectLst/>
                <a:uLnTx/>
                <a:uFillTx/>
                <a:latin typeface="Calibri"/>
                <a:ea typeface="+mn-ea"/>
                <a:cs typeface="+mn-cs"/>
              </a:rPr>
              <a:t>HEAD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requests headers (only) that would be returned</a:t>
            </a:r>
            <a:r>
              <a:rPr kumimoji="0" lang="en-US" sz="2400" b="0" i="1" u="none" strike="noStrike" kern="1200" cap="none" spc="0" normalizeH="0" baseline="0" noProof="0">
                <a:ln>
                  <a:noFill/>
                </a:ln>
                <a:solidFill>
                  <a:prstClr val="black"/>
                </a:solidFill>
                <a:effectLst/>
                <a:uLnTx/>
                <a:uFillTx/>
                <a:latin typeface="Calibri"/>
                <a:ea typeface="+mn-ea"/>
                <a:cs typeface="+mn-cs"/>
              </a:rPr>
              <a:t> if </a:t>
            </a:r>
            <a:r>
              <a:rPr kumimoji="0" lang="en-US" sz="2400" b="0" i="0" u="none" strike="noStrike" kern="1200" cap="none" spc="0" normalizeH="0" baseline="0" noProof="0">
                <a:ln>
                  <a:noFill/>
                </a:ln>
                <a:solidFill>
                  <a:prstClr val="black"/>
                </a:solidFill>
                <a:effectLst/>
                <a:uLnTx/>
                <a:uFillTx/>
                <a:latin typeface="Calibri"/>
                <a:ea typeface="+mn-ea"/>
                <a:cs typeface="+mn-cs"/>
              </a:rPr>
              <a:t>specified URL were requested with an HTTP GET method. </a:t>
            </a:r>
          </a:p>
        </p:txBody>
      </p:sp>
      <p:sp>
        <p:nvSpPr>
          <p:cNvPr id="91" name="Rectangle 3">
            <a:extLst>
              <a:ext uri="{FF2B5EF4-FFF2-40B4-BE49-F238E27FC236}">
                <a16:creationId xmlns:a16="http://schemas.microsoft.com/office/drawing/2014/main" id="{2D3C6453-B336-C04B-8A91-4E7D3B632FEB}"/>
              </a:ext>
            </a:extLst>
          </p:cNvPr>
          <p:cNvSpPr txBox="1">
            <a:spLocks noChangeArrowheads="1"/>
          </p:cNvSpPr>
          <p:nvPr/>
        </p:nvSpPr>
        <p:spPr>
          <a:xfrm>
            <a:off x="6993371" y="3839527"/>
            <a:ext cx="4684713"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sng" strike="noStrike" kern="1200" cap="none" spc="0" normalizeH="0" baseline="0" noProof="0">
                <a:ln>
                  <a:noFill/>
                </a:ln>
                <a:solidFill>
                  <a:srgbClr val="CC0000"/>
                </a:solidFill>
                <a:effectLst/>
                <a:uLnTx/>
                <a:uFillTx/>
                <a:latin typeface="Calibri"/>
                <a:ea typeface="+mn-ea"/>
                <a:cs typeface="+mn-cs"/>
              </a:rPr>
              <a:t>PUT method:</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uploads new file (object) to server</a:t>
            </a:r>
          </a:p>
          <a:p>
            <a:pPr marL="233363" marR="0" lvl="0" indent="-233363" algn="l" defTabSz="914400" rtl="0" eaLnBrk="1" fontAlgn="auto" latinLnBrk="0" hangingPunct="1">
              <a:lnSpc>
                <a:spcPct val="90000"/>
              </a:lnSpc>
              <a:spcBef>
                <a:spcPts val="400"/>
              </a:spcBef>
              <a:spcAft>
                <a:spcPts val="0"/>
              </a:spcAft>
              <a:buClr>
                <a:srgbClr val="0000A3"/>
              </a:buClr>
              <a:buSzTx/>
              <a:buFont typeface="Wingdings"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completely replaces file that exists at specified URL with content in entity body of PUT HTTP request message</a:t>
            </a:r>
          </a:p>
        </p:txBody>
      </p:sp>
      <p:sp>
        <p:nvSpPr>
          <p:cNvPr id="5" name="Rectangle 6">
            <a:extLst>
              <a:ext uri="{FF2B5EF4-FFF2-40B4-BE49-F238E27FC236}">
                <a16:creationId xmlns:a16="http://schemas.microsoft.com/office/drawing/2014/main" id="{338214BC-F304-D59E-D7F6-A37A680E1273}"/>
              </a:ext>
            </a:extLst>
          </p:cNvPr>
          <p:cNvSpPr>
            <a:spLocks noChangeArrowheads="1"/>
          </p:cNvSpPr>
          <p:nvPr/>
        </p:nvSpPr>
        <p:spPr bwMode="auto">
          <a:xfrm>
            <a:off x="4371345" y="4353674"/>
            <a:ext cx="6609806" cy="17148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85000"/>
              <a:buFont typeface="ZapfDingbats" charset="2"/>
              <a:buChar char="r"/>
              <a:tabLst/>
              <a:defRPr/>
            </a:pPr>
            <a:endParaRPr kumimoji="0" lang="en-US" altLang="en-US" sz="2400" b="0" i="0" u="none" strike="noStrike" kern="120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3" name="Group 12">
            <a:extLst>
              <a:ext uri="{FF2B5EF4-FFF2-40B4-BE49-F238E27FC236}">
                <a16:creationId xmlns:a16="http://schemas.microsoft.com/office/drawing/2014/main" id="{44BA1C3A-735E-0E58-08F5-9B92F76300E2}"/>
              </a:ext>
            </a:extLst>
          </p:cNvPr>
          <p:cNvGrpSpPr/>
          <p:nvPr/>
        </p:nvGrpSpPr>
        <p:grpSpPr>
          <a:xfrm>
            <a:off x="369483" y="4898473"/>
            <a:ext cx="6280151" cy="1812739"/>
            <a:chOff x="711607" y="4842906"/>
            <a:chExt cx="6280151" cy="1812739"/>
          </a:xfrm>
        </p:grpSpPr>
        <p:sp>
          <p:nvSpPr>
            <p:cNvPr id="10" name="Rectangle 3">
              <a:extLst>
                <a:ext uri="{FF2B5EF4-FFF2-40B4-BE49-F238E27FC236}">
                  <a16:creationId xmlns:a16="http://schemas.microsoft.com/office/drawing/2014/main" id="{45C35DD4-FC91-0124-4E8B-D13AB4698E14}"/>
                </a:ext>
              </a:extLst>
            </p:cNvPr>
            <p:cNvSpPr txBox="1">
              <a:spLocks noChangeArrowheads="1"/>
            </p:cNvSpPr>
            <p:nvPr/>
          </p:nvSpPr>
          <p:spPr>
            <a:xfrm>
              <a:off x="711608" y="4954039"/>
              <a:ext cx="5541055" cy="1701606"/>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Can also be done with a GET request by including user data in URL field of HTTP GET request message (following a ‘?’):</a:t>
              </a:r>
            </a:p>
          </p:txBody>
        </p:sp>
        <p:sp>
          <p:nvSpPr>
            <p:cNvPr id="11" name="Text Box 5">
              <a:extLst>
                <a:ext uri="{FF2B5EF4-FFF2-40B4-BE49-F238E27FC236}">
                  <a16:creationId xmlns:a16="http://schemas.microsoft.com/office/drawing/2014/main" id="{7B05A53D-E363-C325-7AEA-93A104A92950}"/>
                </a:ext>
              </a:extLst>
            </p:cNvPr>
            <p:cNvSpPr txBox="1">
              <a:spLocks noChangeArrowheads="1"/>
            </p:cNvSpPr>
            <p:nvPr/>
          </p:nvSpPr>
          <p:spPr bwMode="auto">
            <a:xfrm>
              <a:off x="711608" y="6007854"/>
              <a:ext cx="6280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800" b="1" i="0" u="none" strike="noStrike" kern="1200" cap="none" spc="0" normalizeH="0" baseline="0" noProof="0" err="1">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www.somesite.com</a:t>
              </a:r>
              <a:r>
                <a:rPr kumimoji="0" lang="en-US" altLang="en-US" sz="18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a:t>
              </a:r>
              <a:r>
                <a:rPr kumimoji="0" lang="en-US" altLang="en-US" sz="1800" b="1" i="0" u="none" strike="noStrike" kern="1200" cap="none" spc="0" normalizeH="0" baseline="0" noProof="0" err="1">
                  <a:ln>
                    <a:noFill/>
                  </a:ln>
                  <a:solidFill>
                    <a:prstClr val="black"/>
                  </a:solidFill>
                  <a:effectLst/>
                  <a:uLnTx/>
                  <a:uFillTx/>
                  <a:latin typeface="Courier New" panose="02070309020205020404" pitchFamily="49" charset="0"/>
                  <a:ea typeface="ＭＳ Ｐゴシック" panose="020B0600070205080204" pitchFamily="34" charset="-128"/>
                  <a:cs typeface="+mn-cs"/>
                </a:rPr>
                <a:t>animalsearch?monkeys&amp;banana</a:t>
              </a:r>
              <a:endParaRPr kumimoji="0" lang="en-US" altLang="en-US" sz="18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sp>
          <p:nvSpPr>
            <p:cNvPr id="12" name="Rectangle 11">
              <a:extLst>
                <a:ext uri="{FF2B5EF4-FFF2-40B4-BE49-F238E27FC236}">
                  <a16:creationId xmlns:a16="http://schemas.microsoft.com/office/drawing/2014/main" id="{B4E5AE43-7744-4DA3-5029-4F1CD5922A17}"/>
                </a:ext>
              </a:extLst>
            </p:cNvPr>
            <p:cNvSpPr/>
            <p:nvPr/>
          </p:nvSpPr>
          <p:spPr>
            <a:xfrm>
              <a:off x="711607" y="4842906"/>
              <a:ext cx="6280151" cy="1701606"/>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5234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dissolve">
                                      <p:cBhvr>
                                        <p:cTn id="7" dur="500"/>
                                        <p:tgtEl>
                                          <p:spTgt spid="8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dissolv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7">
                                            <p:txEl>
                                              <p:pRg st="0" end="0"/>
                                            </p:txEl>
                                          </p:spTgt>
                                        </p:tgtEl>
                                        <p:attrNameLst>
                                          <p:attrName>style.visibility</p:attrName>
                                        </p:attrNameLst>
                                      </p:cBhvr>
                                      <p:to>
                                        <p:strVal val="visible"/>
                                      </p:to>
                                    </p:set>
                                    <p:animEffect transition="in" filter="dissolve">
                                      <p:cBhvr>
                                        <p:cTn id="17" dur="500"/>
                                        <p:tgtEl>
                                          <p:spTgt spid="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7">
                                            <p:txEl>
                                              <p:pRg st="1" end="1"/>
                                            </p:txEl>
                                          </p:spTgt>
                                        </p:tgtEl>
                                        <p:attrNameLst>
                                          <p:attrName>style.visibility</p:attrName>
                                        </p:attrNameLst>
                                      </p:cBhvr>
                                      <p:to>
                                        <p:strVal val="visible"/>
                                      </p:to>
                                    </p:set>
                                    <p:animEffect transition="in" filter="dissolve">
                                      <p:cBhvr>
                                        <p:cTn id="22" dur="500"/>
                                        <p:tgtEl>
                                          <p:spTgt spid="8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7">
                                            <p:txEl>
                                              <p:pRg st="2" end="2"/>
                                            </p:txEl>
                                          </p:spTgt>
                                        </p:tgtEl>
                                        <p:attrNameLst>
                                          <p:attrName>style.visibility</p:attrName>
                                        </p:attrNameLst>
                                      </p:cBhvr>
                                      <p:to>
                                        <p:strVal val="visible"/>
                                      </p:to>
                                    </p:set>
                                    <p:animEffect transition="in" filter="dissolve">
                                      <p:cBhvr>
                                        <p:cTn id="27" dur="500"/>
                                        <p:tgtEl>
                                          <p:spTgt spid="8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dissolve">
                                      <p:cBhvr>
                                        <p:cTn id="3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uild="p"/>
      <p:bldP spid="88" grpId="0"/>
      <p:bldP spid="90" grpId="0"/>
      <p:bldP spid="9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43C90-BB35-2E24-7F44-0C5999707703}"/>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84A8257-B32A-15F5-BFB0-DD6129F10A8E}"/>
              </a:ext>
            </a:extLst>
          </p:cNvPr>
          <p:cNvSpPr/>
          <p:nvPr/>
        </p:nvSpPr>
        <p:spPr>
          <a:xfrm>
            <a:off x="6978316" y="1704010"/>
            <a:ext cx="4489355" cy="4101809"/>
          </a:xfrm>
          <a:prstGeom prst="rect">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02AA0-18C6-096E-6E80-25F2B203E937}"/>
              </a:ext>
            </a:extLst>
          </p:cNvPr>
          <p:cNvSpPr>
            <a:spLocks noGrp="1"/>
          </p:cNvSpPr>
          <p:nvPr>
            <p:ph type="title"/>
          </p:nvPr>
        </p:nvSpPr>
        <p:spPr/>
        <p:txBody>
          <a:bodyPr/>
          <a:lstStyle/>
          <a:p>
            <a:r>
              <a:rPr lang="en-US"/>
              <a:t>Computer networks are complex systems</a:t>
            </a:r>
          </a:p>
        </p:txBody>
      </p:sp>
      <p:sp>
        <p:nvSpPr>
          <p:cNvPr id="3" name="Content Placeholder 2">
            <a:extLst>
              <a:ext uri="{FF2B5EF4-FFF2-40B4-BE49-F238E27FC236}">
                <a16:creationId xmlns:a16="http://schemas.microsoft.com/office/drawing/2014/main" id="{2F729B9C-AD6B-52B2-321D-2263104B796D}"/>
              </a:ext>
            </a:extLst>
          </p:cNvPr>
          <p:cNvSpPr>
            <a:spLocks noGrp="1"/>
          </p:cNvSpPr>
          <p:nvPr>
            <p:ph sz="half" idx="1"/>
          </p:nvPr>
        </p:nvSpPr>
        <p:spPr>
          <a:xfrm>
            <a:off x="838201" y="1586034"/>
            <a:ext cx="6019800" cy="4538040"/>
          </a:xfrm>
        </p:spPr>
        <p:txBody>
          <a:bodyPr>
            <a:normAutofit/>
          </a:bodyPr>
          <a:lstStyle/>
          <a:p>
            <a:r>
              <a:rPr lang="en-US"/>
              <a:t>They have many pieces</a:t>
            </a:r>
          </a:p>
          <a:p>
            <a:pPr lvl="1"/>
            <a:r>
              <a:rPr lang="en-US"/>
              <a:t>Hosts, routers/switches (network devices), links, protocols, …</a:t>
            </a:r>
          </a:p>
          <a:p>
            <a:r>
              <a:rPr lang="en-US"/>
              <a:t>They can get quite large</a:t>
            </a:r>
          </a:p>
          <a:p>
            <a:pPr lvl="1"/>
            <a:r>
              <a:rPr lang="en-US"/>
              <a:t>Thousands if not millions of hosts and devices</a:t>
            </a:r>
          </a:p>
          <a:p>
            <a:r>
              <a:rPr lang="en-US"/>
              <a:t>They are often shared among many traffic flows</a:t>
            </a:r>
          </a:p>
          <a:p>
            <a:r>
              <a:rPr lang="en-US"/>
              <a:t>They have to provide many services to distributed applications</a:t>
            </a:r>
          </a:p>
        </p:txBody>
      </p:sp>
      <p:sp>
        <p:nvSpPr>
          <p:cNvPr id="5" name="TextBox 4">
            <a:extLst>
              <a:ext uri="{FF2B5EF4-FFF2-40B4-BE49-F238E27FC236}">
                <a16:creationId xmlns:a16="http://schemas.microsoft.com/office/drawing/2014/main" id="{897720E9-E83F-7595-9F26-811FD34F953F}"/>
              </a:ext>
            </a:extLst>
          </p:cNvPr>
          <p:cNvSpPr txBox="1"/>
          <p:nvPr/>
        </p:nvSpPr>
        <p:spPr>
          <a:xfrm>
            <a:off x="7366059" y="1985199"/>
            <a:ext cx="3713868" cy="3539430"/>
          </a:xfrm>
          <a:prstGeom prst="rect">
            <a:avLst/>
          </a:prstGeom>
          <a:noFill/>
          <a:ln w="38100">
            <a:noFill/>
          </a:ln>
        </p:spPr>
        <p:txBody>
          <a:bodyPr wrap="square" rtlCol="0">
            <a:spAutoFit/>
          </a:bodyPr>
          <a:lstStyle/>
          <a:p>
            <a:r>
              <a:rPr lang="en-US" sz="2800" dirty="0">
                <a:solidFill>
                  <a:schemeClr val="tx1">
                    <a:lumMod val="85000"/>
                    <a:lumOff val="15000"/>
                  </a:schemeClr>
                </a:solidFill>
              </a:rPr>
              <a:t>Is there any hope of organizing all the functionality a network should provide?</a:t>
            </a:r>
          </a:p>
          <a:p>
            <a:endParaRPr lang="en-US" sz="2800" dirty="0">
              <a:solidFill>
                <a:schemeClr val="tx1">
                  <a:lumMod val="85000"/>
                  <a:lumOff val="15000"/>
                </a:schemeClr>
              </a:solidFill>
            </a:endParaRPr>
          </a:p>
          <a:p>
            <a:r>
              <a:rPr lang="en-US" sz="2800" dirty="0">
                <a:solidFill>
                  <a:schemeClr val="tx1">
                    <a:lumMod val="85000"/>
                    <a:lumOff val="15000"/>
                  </a:schemeClr>
                </a:solidFill>
              </a:rPr>
              <a:t>Let’s look at another complex system for inspiration…</a:t>
            </a:r>
          </a:p>
        </p:txBody>
      </p:sp>
    </p:spTree>
    <p:extLst>
      <p:ext uri="{BB962C8B-B14F-4D97-AF65-F5344CB8AC3E}">
        <p14:creationId xmlns:p14="http://schemas.microsoft.com/office/powerpoint/2010/main" val="43533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build="p" bldLvl="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ea typeface="ＭＳ Ｐゴシック" panose="020B0600070205080204" pitchFamily="34" charset="-128"/>
              </a:rPr>
              <a:t>HTTP response </a:t>
            </a:r>
            <a:r>
              <a:rPr lang="en-US" altLang="en-US">
                <a:ea typeface="ＭＳ Ｐゴシック" panose="020B0600070205080204" pitchFamily="34" charset="-128"/>
              </a:rPr>
              <a:t>m</a:t>
            </a:r>
            <a:r>
              <a:rPr lang="en-US" altLang="en-US" sz="4400">
                <a:ea typeface="ＭＳ Ｐゴシック" panose="020B0600070205080204" pitchFamily="34" charset="-128"/>
              </a:rPr>
              <a:t>essage</a:t>
            </a:r>
            <a:endParaRPr lang="en-US" sz="4400"/>
          </a:p>
        </p:txBody>
      </p:sp>
      <p:sp>
        <p:nvSpPr>
          <p:cNvPr id="87" name="Text Box 5">
            <a:extLst>
              <a:ext uri="{FF2B5EF4-FFF2-40B4-BE49-F238E27FC236}">
                <a16:creationId xmlns:a16="http://schemas.microsoft.com/office/drawing/2014/main" id="{A994AECC-DC16-7847-B8EE-F2F612ABB287}"/>
              </a:ext>
            </a:extLst>
          </p:cNvPr>
          <p:cNvSpPr txBox="1">
            <a:spLocks noChangeArrowheads="1"/>
          </p:cNvSpPr>
          <p:nvPr/>
        </p:nvSpPr>
        <p:spPr bwMode="auto">
          <a:xfrm>
            <a:off x="889630" y="1555730"/>
            <a:ext cx="40561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status line (protocol</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status code status phrase)</a:t>
            </a:r>
            <a:endParaRPr kumimoji="0" lang="en-US" altLang="en-US" sz="28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endParaRPr>
          </a:p>
        </p:txBody>
      </p:sp>
      <p:sp>
        <p:nvSpPr>
          <p:cNvPr id="90" name="Text Box 8">
            <a:extLst>
              <a:ext uri="{FF2B5EF4-FFF2-40B4-BE49-F238E27FC236}">
                <a16:creationId xmlns:a16="http://schemas.microsoft.com/office/drawing/2014/main" id="{9695B2A1-768B-CE41-87A1-8D564F953877}"/>
              </a:ext>
            </a:extLst>
          </p:cNvPr>
          <p:cNvSpPr txBox="1">
            <a:spLocks noChangeArrowheads="1"/>
          </p:cNvSpPr>
          <p:nvPr/>
        </p:nvSpPr>
        <p:spPr bwMode="auto">
          <a:xfrm>
            <a:off x="3979618" y="2984961"/>
            <a:ext cx="10711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header</a:t>
            </a:r>
          </a:p>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 lines</a:t>
            </a:r>
            <a:endParaRPr kumimoji="0" lang="en-US" altLang="en-US" sz="28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endParaRPr>
          </a:p>
        </p:txBody>
      </p:sp>
      <p:sp>
        <p:nvSpPr>
          <p:cNvPr id="92" name="Text Box 10">
            <a:extLst>
              <a:ext uri="{FF2B5EF4-FFF2-40B4-BE49-F238E27FC236}">
                <a16:creationId xmlns:a16="http://schemas.microsoft.com/office/drawing/2014/main" id="{71D3CD43-9088-2144-992C-3A77F783A6D7}"/>
              </a:ext>
            </a:extLst>
          </p:cNvPr>
          <p:cNvSpPr txBox="1">
            <a:spLocks noChangeArrowheads="1"/>
          </p:cNvSpPr>
          <p:nvPr/>
        </p:nvSpPr>
        <p:spPr bwMode="auto">
          <a:xfrm>
            <a:off x="828397" y="4607159"/>
            <a:ext cx="36028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data, e.g.,  requested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HTML file</a:t>
            </a:r>
            <a:endParaRPr kumimoji="0" lang="en-US" altLang="en-US" sz="28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endParaRPr>
          </a:p>
        </p:txBody>
      </p:sp>
      <p:sp>
        <p:nvSpPr>
          <p:cNvPr id="93" name="Rectangle 15">
            <a:extLst>
              <a:ext uri="{FF2B5EF4-FFF2-40B4-BE49-F238E27FC236}">
                <a16:creationId xmlns:a16="http://schemas.microsoft.com/office/drawing/2014/main" id="{AE1D96B5-48F4-B842-9424-43BC570F6345}"/>
              </a:ext>
            </a:extLst>
          </p:cNvPr>
          <p:cNvSpPr>
            <a:spLocks noChangeArrowheads="1"/>
          </p:cNvSpPr>
          <p:nvPr/>
        </p:nvSpPr>
        <p:spPr bwMode="auto">
          <a:xfrm>
            <a:off x="5131481" y="1710879"/>
            <a:ext cx="6311900" cy="349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HTTP/1.1 200 OK</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Date: Tue, 08 Sep 2020 00:53:20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Server: Apache/2.4.6 (CentOS) OpenSSL/1.0.2k-fips PHP/7.4.9 mod_perl/2.0.11 Perl/v5.16.3</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Last-Modified: Tue, 01 Mar 2016 18:57:50 GMT</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ETag: "a5b-52d015789ee9e"</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Accept-Ranges: bytes</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Content-Length: 2651</a:t>
            </a:r>
          </a:p>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ourier" pitchFamily="2" charset="0"/>
                <a:ea typeface="ＭＳ Ｐゴシック" panose="020B0600070205080204" pitchFamily="34" charset="-128"/>
                <a:cs typeface="Courier New" panose="02070309020205020404" pitchFamily="49" charset="0"/>
              </a:rPr>
              <a:t>Content-Type: text/html; charset=UTF-8</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en-US" altLang="en-US" sz="18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\r\n</a:t>
            </a:r>
          </a:p>
          <a:p>
            <a:pPr marL="342900" marR="0" lvl="0" indent="-342900" algn="l" defTabSz="914400" rtl="0" eaLnBrk="1" fontAlgn="auto" latinLnBrk="0" hangingPunct="1">
              <a:lnSpc>
                <a:spcPct val="90000"/>
              </a:lnSpc>
              <a:spcBef>
                <a:spcPct val="0"/>
              </a:spcBef>
              <a:spcAft>
                <a:spcPts val="0"/>
              </a:spcAft>
              <a:buClrTx/>
              <a:buSzTx/>
              <a:buFontTx/>
              <a:buNone/>
              <a:tabLst/>
              <a:defRPr/>
            </a:pPr>
            <a:r>
              <a:rPr kumimoji="0" lang="it-IT" altLang="en-US" sz="18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data data data data data ... </a:t>
            </a:r>
            <a:endParaRPr kumimoji="0" lang="en-US" altLang="en-US" sz="18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endParaRPr>
          </a:p>
        </p:txBody>
      </p:sp>
      <p:cxnSp>
        <p:nvCxnSpPr>
          <p:cNvPr id="94" name="Straight Arrow Connector 93">
            <a:extLst>
              <a:ext uri="{FF2B5EF4-FFF2-40B4-BE49-F238E27FC236}">
                <a16:creationId xmlns:a16="http://schemas.microsoft.com/office/drawing/2014/main" id="{81248C33-8978-FA4A-B68D-07F7345C9C4D}"/>
              </a:ext>
            </a:extLst>
          </p:cNvPr>
          <p:cNvCxnSpPr>
            <a:cxnSpLocks/>
          </p:cNvCxnSpPr>
          <p:nvPr/>
        </p:nvCxnSpPr>
        <p:spPr>
          <a:xfrm>
            <a:off x="3593872" y="1845820"/>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1C1D39C-E830-C840-962A-5EF5A5C89548}"/>
              </a:ext>
            </a:extLst>
          </p:cNvPr>
          <p:cNvCxnSpPr>
            <a:cxnSpLocks/>
          </p:cNvCxnSpPr>
          <p:nvPr/>
        </p:nvCxnSpPr>
        <p:spPr>
          <a:xfrm>
            <a:off x="3642857" y="4850277"/>
            <a:ext cx="1436915" cy="0"/>
          </a:xfrm>
          <a:prstGeom prst="straightConnector1">
            <a:avLst/>
          </a:prstGeom>
          <a:ln w="19050">
            <a:solidFill>
              <a:srgbClr val="0000A8"/>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1">
            <a:extLst>
              <a:ext uri="{FF2B5EF4-FFF2-40B4-BE49-F238E27FC236}">
                <a16:creationId xmlns:a16="http://schemas.microsoft.com/office/drawing/2014/main" id="{2551C779-9290-AD4E-91BD-E60A7E927A95}"/>
              </a:ext>
            </a:extLst>
          </p:cNvPr>
          <p:cNvSpPr txBox="1">
            <a:spLocks noChangeArrowheads="1"/>
          </p:cNvSpPr>
          <p:nvPr/>
        </p:nvSpPr>
        <p:spPr bwMode="auto">
          <a:xfrm>
            <a:off x="889630" y="6155251"/>
            <a:ext cx="952137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Check out the online interactive exercises for more examples: h</a:t>
            </a:r>
            <a:r>
              <a:rPr kumimoji="0" lang="en-US"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ttp://gaia.cs.umass.edu/kurose_ross/interactive/</a:t>
            </a:r>
          </a:p>
        </p:txBody>
      </p:sp>
      <p:sp>
        <p:nvSpPr>
          <p:cNvPr id="3" name="Left Brace 2">
            <a:extLst>
              <a:ext uri="{FF2B5EF4-FFF2-40B4-BE49-F238E27FC236}">
                <a16:creationId xmlns:a16="http://schemas.microsoft.com/office/drawing/2014/main" id="{7B4A04F6-6325-3B46-B996-B1257F5CC1D8}"/>
              </a:ext>
            </a:extLst>
          </p:cNvPr>
          <p:cNvSpPr/>
          <p:nvPr/>
        </p:nvSpPr>
        <p:spPr>
          <a:xfrm>
            <a:off x="4963885" y="2057400"/>
            <a:ext cx="261258" cy="2694214"/>
          </a:xfrm>
          <a:prstGeom prst="leftBrace">
            <a:avLst/>
          </a:prstGeom>
          <a:ln w="22225">
            <a:solidFill>
              <a:srgbClr val="0000A3"/>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513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90" grpId="0"/>
      <p:bldP spid="92" grpId="0"/>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ea typeface="ＭＳ Ｐゴシック" panose="020B0600070205080204" pitchFamily="34" charset="-128"/>
              </a:rPr>
              <a:t>HTTP response </a:t>
            </a:r>
            <a:r>
              <a:rPr lang="en-US" altLang="en-US">
                <a:ea typeface="ＭＳ Ｐゴシック" panose="020B0600070205080204" pitchFamily="34" charset="-128"/>
              </a:rPr>
              <a:t>s</a:t>
            </a:r>
            <a:r>
              <a:rPr lang="en-US" altLang="en-US" sz="4400">
                <a:ea typeface="ＭＳ Ｐゴシック" panose="020B0600070205080204" pitchFamily="34" charset="-128"/>
              </a:rPr>
              <a:t>tatus </a:t>
            </a:r>
            <a:r>
              <a:rPr lang="en-US" altLang="en-US">
                <a:ea typeface="ＭＳ Ｐゴシック" panose="020B0600070205080204" pitchFamily="34" charset="-128"/>
              </a:rPr>
              <a:t>c</a:t>
            </a:r>
            <a:r>
              <a:rPr lang="en-US" altLang="en-US" sz="4400">
                <a:ea typeface="ＭＳ Ｐゴシック" panose="020B0600070205080204" pitchFamily="34" charset="-128"/>
              </a:rPr>
              <a:t>odes</a:t>
            </a:r>
            <a:endParaRPr lang="en-US" sz="4400"/>
          </a:p>
        </p:txBody>
      </p:sp>
      <p:sp>
        <p:nvSpPr>
          <p:cNvPr id="12" name="Rectangle 3">
            <a:extLst>
              <a:ext uri="{FF2B5EF4-FFF2-40B4-BE49-F238E27FC236}">
                <a16:creationId xmlns:a16="http://schemas.microsoft.com/office/drawing/2014/main" id="{D7D9FAF8-ACB6-2648-AF49-4F1CA2DD361E}"/>
              </a:ext>
            </a:extLst>
          </p:cNvPr>
          <p:cNvSpPr txBox="1">
            <a:spLocks noChangeArrowheads="1"/>
          </p:cNvSpPr>
          <p:nvPr/>
        </p:nvSpPr>
        <p:spPr>
          <a:xfrm>
            <a:off x="1179871" y="2274314"/>
            <a:ext cx="10678300" cy="41687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200 OK</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succeeded, requested object later in this message</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301 Moved Permanently</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object moved, new location specified later in this message (in Location: field)</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400 Bad Request</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 msg not understood by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404 Not Found</a:t>
            </a:r>
          </a:p>
          <a:p>
            <a:pPr marL="695325" marR="0" lvl="1" indent="-231775" algn="l" defTabSz="914400" rtl="0" eaLnBrk="1" fontAlgn="auto" latinLnBrk="0" hangingPunct="1">
              <a:lnSpc>
                <a:spcPct val="95000"/>
              </a:lnSpc>
              <a:spcBef>
                <a:spcPts val="4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requested document not found on this server</a:t>
            </a:r>
          </a:p>
          <a:p>
            <a:pPr marL="352425" marR="0" lvl="0" indent="-222250" algn="l" defTabSz="914400" rtl="0" eaLnBrk="1" fontAlgn="auto" latinLnBrk="0" hangingPunct="1">
              <a:lnSpc>
                <a:spcPct val="95000"/>
              </a:lnSpc>
              <a:spcBef>
                <a:spcPts val="4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505 HTTP Version Not Supported</a:t>
            </a:r>
          </a:p>
        </p:txBody>
      </p:sp>
      <p:sp>
        <p:nvSpPr>
          <p:cNvPr id="13" name="Rectangle 5">
            <a:extLst>
              <a:ext uri="{FF2B5EF4-FFF2-40B4-BE49-F238E27FC236}">
                <a16:creationId xmlns:a16="http://schemas.microsoft.com/office/drawing/2014/main" id="{8C98F9E3-E57A-7844-89F3-A6331B046576}"/>
              </a:ext>
            </a:extLst>
          </p:cNvPr>
          <p:cNvSpPr>
            <a:spLocks noChangeArrowheads="1"/>
          </p:cNvSpPr>
          <p:nvPr/>
        </p:nvSpPr>
        <p:spPr bwMode="auto">
          <a:xfrm>
            <a:off x="798691" y="1325562"/>
            <a:ext cx="1085628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50838" indent="-3508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0838" marR="0" lvl="0" indent="-350838"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status code appears in 1st line in server-to-client response message.</a:t>
            </a:r>
          </a:p>
          <a:p>
            <a:pPr marL="350838" marR="0" lvl="0" indent="-350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some sample codes</a:t>
            </a: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t>
            </a:r>
          </a:p>
        </p:txBody>
      </p:sp>
    </p:spTree>
    <p:extLst>
      <p:ext uri="{BB962C8B-B14F-4D97-AF65-F5344CB8AC3E}">
        <p14:creationId xmlns:p14="http://schemas.microsoft.com/office/powerpoint/2010/main" val="185654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prstClr val="black"/>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bg2">
                    <a:lumMod val="7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5509258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schemeClr val="bg2">
                    <a:lumMod val="75000"/>
                  </a:schemeClr>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bg2">
                    <a:lumMod val="7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586075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HTTP connections: two types</a:t>
            </a:r>
            <a:endParaRPr lang="en-US" sz="4400"/>
          </a:p>
        </p:txBody>
      </p:sp>
      <p:sp>
        <p:nvSpPr>
          <p:cNvPr id="11" name="Rectangle 3">
            <a:extLst>
              <a:ext uri="{FF2B5EF4-FFF2-40B4-BE49-F238E27FC236}">
                <a16:creationId xmlns:a16="http://schemas.microsoft.com/office/drawing/2014/main" id="{D0F92E26-A453-3745-8C0F-BF92C1E3A8B6}"/>
              </a:ext>
            </a:extLst>
          </p:cNvPr>
          <p:cNvSpPr txBox="1">
            <a:spLocks noChangeArrowheads="1"/>
          </p:cNvSpPr>
          <p:nvPr/>
        </p:nvSpPr>
        <p:spPr>
          <a:xfrm>
            <a:off x="798690"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Non-persistent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most one object sent over connection</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lang="en-US" altLang="en-US" sz="3200">
                <a:solidFill>
                  <a:prstClr val="black"/>
                </a:solidFill>
                <a:latin typeface="Calibri"/>
                <a:ea typeface="ＭＳ Ｐゴシック" panose="020B0600070205080204" pitchFamily="34" charset="-128"/>
              </a:rPr>
              <a:t>C</a:t>
            </a:r>
            <a:r>
              <a:rPr kumimoji="0" lang="en-US" altLang="en-US" sz="32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onnection</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closed</a:t>
            </a:r>
          </a:p>
          <a:p>
            <a:pPr marL="130175" marR="0" lvl="0" indent="0" algn="l" defTabSz="914400" rtl="0" eaLnBrk="1" fontAlgn="auto" latinLnBrk="0" hangingPunct="1">
              <a:lnSpc>
                <a:spcPct val="90000"/>
              </a:lnSpc>
              <a:spcBef>
                <a:spcPts val="22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downloading multiple objects required multiple connections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2" name="Rectangle 4">
            <a:extLst>
              <a:ext uri="{FF2B5EF4-FFF2-40B4-BE49-F238E27FC236}">
                <a16:creationId xmlns:a16="http://schemas.microsoft.com/office/drawing/2014/main" id="{7E46F3CB-B7A2-6C4C-B085-55F383976BB8}"/>
              </a:ext>
            </a:extLst>
          </p:cNvPr>
          <p:cNvSpPr txBox="1">
            <a:spLocks noChangeArrowheads="1"/>
          </p:cNvSpPr>
          <p:nvPr/>
        </p:nvSpPr>
        <p:spPr>
          <a:xfrm>
            <a:off x="6781215" y="1543086"/>
            <a:ext cx="5039401"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Persistent HTTP</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Connection opened</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multiple objects can be sent over </a:t>
            </a:r>
            <a:r>
              <a:rPr kumimoji="0" lang="en-US" altLang="en-US" sz="32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single</a:t>
            </a:r>
            <a:r>
              <a:rPr lang="en-US" altLang="en-US" sz="3200" dirty="0">
                <a:solidFill>
                  <a:prstClr val="black"/>
                </a:solidFill>
                <a:latin typeface="Calibri"/>
                <a:ea typeface="ＭＳ Ｐゴシック" panose="020B0600070205080204" pitchFamily="34" charset="-128"/>
              </a:rPr>
              <a:t> </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connection between client, and that server</a:t>
            </a:r>
          </a:p>
          <a:p>
            <a:pPr marL="644525" marR="0" lvl="0" indent="-514350"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Connection closed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14156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dissolve">
                                      <p:cBhvr>
                                        <p:cTn id="7" dur="500"/>
                                        <p:tgtEl>
                                          <p:spTgt spid="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xEl>
                                              <p:pRg st="2" end="2"/>
                                            </p:txEl>
                                          </p:spTgt>
                                        </p:tgtEl>
                                        <p:attrNameLst>
                                          <p:attrName>style.visibility</p:attrName>
                                        </p:attrNameLst>
                                      </p:cBhvr>
                                      <p:to>
                                        <p:strVal val="visible"/>
                                      </p:to>
                                    </p:set>
                                    <p:animEffect transition="in" filter="dissolve">
                                      <p:cBhvr>
                                        <p:cTn id="12" dur="500"/>
                                        <p:tgtEl>
                                          <p:spTgt spid="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animEffect transition="in" filter="dissolve">
                                      <p:cBhvr>
                                        <p:cTn id="17" dur="500"/>
                                        <p:tgtEl>
                                          <p:spTgt spid="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dissolve">
                                      <p:cBhvr>
                                        <p:cTn id="22" dur="500"/>
                                        <p:tgtEl>
                                          <p:spTgt spid="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dissolv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dissolve">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dissolve">
                                      <p:cBhvr>
                                        <p:cTn id="37"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Non-persistent HTTP: example</a:t>
            </a:r>
            <a:endParaRPr lang="en-US" sz="4400"/>
          </a:p>
        </p:txBody>
      </p:sp>
      <p:sp>
        <p:nvSpPr>
          <p:cNvPr id="6" name="Line 11">
            <a:extLst>
              <a:ext uri="{FF2B5EF4-FFF2-40B4-BE49-F238E27FC236}">
                <a16:creationId xmlns:a16="http://schemas.microsoft.com/office/drawing/2014/main" id="{67AC580C-18A4-D247-92B5-6D862101F771}"/>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13">
            <a:extLst>
              <a:ext uri="{FF2B5EF4-FFF2-40B4-BE49-F238E27FC236}">
                <a16:creationId xmlns:a16="http://schemas.microsoft.com/office/drawing/2014/main" id="{1301A620-3B2F-B341-BCAC-A3E4F12C85AA}"/>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10" name="Rectangle 4">
            <a:extLst>
              <a:ext uri="{FF2B5EF4-FFF2-40B4-BE49-F238E27FC236}">
                <a16:creationId xmlns:a16="http://schemas.microsoft.com/office/drawing/2014/main" id="{8E22C996-6035-504C-97CC-082C3EAD4AF4}"/>
              </a:ext>
            </a:extLst>
          </p:cNvPr>
          <p:cNvSpPr txBox="1">
            <a:spLocks noChangeArrowheads="1"/>
          </p:cNvSpPr>
          <p:nvPr/>
        </p:nvSpPr>
        <p:spPr>
          <a:xfrm>
            <a:off x="944384" y="2447251"/>
            <a:ext cx="4850242" cy="19050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1a</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initiates connection to HTTP server (process) at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3" name="Rectangle 5">
            <a:extLst>
              <a:ext uri="{FF2B5EF4-FFF2-40B4-BE49-F238E27FC236}">
                <a16:creationId xmlns:a16="http://schemas.microsoft.com/office/drawing/2014/main" id="{4518B9B7-A17A-DD48-BBA8-A1AC04589450}"/>
              </a:ext>
            </a:extLst>
          </p:cNvPr>
          <p:cNvSpPr>
            <a:spLocks noChangeArrowheads="1"/>
          </p:cNvSpPr>
          <p:nvPr/>
        </p:nvSpPr>
        <p:spPr bwMode="auto">
          <a:xfrm>
            <a:off x="1172983" y="4077834"/>
            <a:ext cx="421653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2</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sends HTTP </a:t>
            </a:r>
            <a:r>
              <a:rPr kumimoji="0" lang="en-US" altLang="en-US" sz="2400" b="0" i="1"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request message</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(containing URL) into connection. Message indicates that client wants object </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someDepartment/home.index</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4" name="Rectangle 6">
            <a:extLst>
              <a:ext uri="{FF2B5EF4-FFF2-40B4-BE49-F238E27FC236}">
                <a16:creationId xmlns:a16="http://schemas.microsoft.com/office/drawing/2014/main" id="{AC1983CF-C4CB-FF47-A69D-3E65B8C96824}"/>
              </a:ext>
            </a:extLst>
          </p:cNvPr>
          <p:cNvSpPr>
            <a:spLocks noChangeArrowheads="1"/>
          </p:cNvSpPr>
          <p:nvPr/>
        </p:nvSpPr>
        <p:spPr bwMode="auto">
          <a:xfrm>
            <a:off x="6717018" y="2733157"/>
            <a:ext cx="538952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1b</a:t>
            </a:r>
            <a:r>
              <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at host </a:t>
            </a:r>
            <a:r>
              <a:rPr kumimoji="0" lang="en-US" altLang="en-US" sz="2000" b="0" i="0" u="none" strike="noStrike" kern="1200" cap="none" spc="0" normalizeH="0" baseline="0" noProof="0" err="1">
                <a:ln>
                  <a:noFill/>
                </a:ln>
                <a:solidFill>
                  <a:prstClr val="black"/>
                </a:solidFill>
                <a:effectLst/>
                <a:uLnTx/>
                <a:uFillTx/>
                <a:latin typeface="Calibri"/>
                <a:ea typeface="ＭＳ Ｐゴシック" panose="020B0600070205080204" pitchFamily="34" charset="-128"/>
                <a:cs typeface="+mn-cs"/>
              </a:rPr>
              <a:t>www.someSchool.edu</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accepts” connection, notifying 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5" name="Rectangle 7">
            <a:extLst>
              <a:ext uri="{FF2B5EF4-FFF2-40B4-BE49-F238E27FC236}">
                <a16:creationId xmlns:a16="http://schemas.microsoft.com/office/drawing/2014/main" id="{0B2B9504-D191-9144-8C84-929183C16C80}"/>
              </a:ext>
            </a:extLst>
          </p:cNvPr>
          <p:cNvSpPr>
            <a:spLocks noChangeArrowheads="1"/>
          </p:cNvSpPr>
          <p:nvPr/>
        </p:nvSpPr>
        <p:spPr bwMode="auto">
          <a:xfrm>
            <a:off x="6843976" y="4739906"/>
            <a:ext cx="539487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3</a:t>
            </a:r>
            <a:r>
              <a:rPr kumimoji="0" lang="en-US" altLang="en-US" sz="20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mn-cs"/>
              </a:rPr>
              <a:t>.</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server receives request message, forms </a:t>
            </a:r>
            <a:r>
              <a:rPr kumimoji="0" lang="en-US" altLang="en-US" sz="2400" b="0" i="1"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response message</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containing requested object, and sends message to the client.</a:t>
            </a: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Line 9">
            <a:extLst>
              <a:ext uri="{FF2B5EF4-FFF2-40B4-BE49-F238E27FC236}">
                <a16:creationId xmlns:a16="http://schemas.microsoft.com/office/drawing/2014/main" id="{B4DAFA34-3C73-6F47-8061-690804DAF277}"/>
              </a:ext>
            </a:extLst>
          </p:cNvPr>
          <p:cNvSpPr>
            <a:spLocks noChangeShapeType="1"/>
          </p:cNvSpPr>
          <p:nvPr/>
        </p:nvSpPr>
        <p:spPr bwMode="auto">
          <a:xfrm>
            <a:off x="5102530" y="4961816"/>
            <a:ext cx="1800180" cy="60195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0">
            <a:extLst>
              <a:ext uri="{FF2B5EF4-FFF2-40B4-BE49-F238E27FC236}">
                <a16:creationId xmlns:a16="http://schemas.microsoft.com/office/drawing/2014/main" id="{0A9DB4DB-78BB-C14F-903C-4C820480B188}"/>
              </a:ext>
            </a:extLst>
          </p:cNvPr>
          <p:cNvSpPr>
            <a:spLocks noChangeShapeType="1"/>
          </p:cNvSpPr>
          <p:nvPr/>
        </p:nvSpPr>
        <p:spPr bwMode="auto">
          <a:xfrm flipH="1">
            <a:off x="5389517" y="5671992"/>
            <a:ext cx="1410287" cy="89186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Text Box 12">
            <a:extLst>
              <a:ext uri="{FF2B5EF4-FFF2-40B4-BE49-F238E27FC236}">
                <a16:creationId xmlns:a16="http://schemas.microsoft.com/office/drawing/2014/main" id="{27BF3D34-DFF2-A04F-84F9-CBAE80221F3D}"/>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19" name="Line 8">
            <a:extLst>
              <a:ext uri="{FF2B5EF4-FFF2-40B4-BE49-F238E27FC236}">
                <a16:creationId xmlns:a16="http://schemas.microsoft.com/office/drawing/2014/main" id="{8D8A0BF5-72E5-9E41-A2AE-DE0F79C9B132}"/>
              </a:ext>
            </a:extLst>
          </p:cNvPr>
          <p:cNvSpPr>
            <a:spLocks noChangeShapeType="1"/>
          </p:cNvSpPr>
          <p:nvPr/>
        </p:nvSpPr>
        <p:spPr bwMode="auto">
          <a:xfrm>
            <a:off x="5156851" y="2779258"/>
            <a:ext cx="155102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Line 14">
            <a:extLst>
              <a:ext uri="{FF2B5EF4-FFF2-40B4-BE49-F238E27FC236}">
                <a16:creationId xmlns:a16="http://schemas.microsoft.com/office/drawing/2014/main" id="{054521BF-054B-B342-A343-164F3CB503B3}"/>
              </a:ext>
            </a:extLst>
          </p:cNvPr>
          <p:cNvSpPr>
            <a:spLocks noChangeShapeType="1"/>
          </p:cNvSpPr>
          <p:nvPr/>
        </p:nvSpPr>
        <p:spPr bwMode="auto">
          <a:xfrm flipH="1">
            <a:off x="5102530" y="3366635"/>
            <a:ext cx="1551026" cy="1006986"/>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(containing text, references to 10 jpeg images)</a:t>
            </a:r>
            <a:endParaRPr kumimoji="0" lang="en-US" altLang="en-US" sz="2800" b="1"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extLst>
      <p:ext uri="{BB962C8B-B14F-4D97-AF65-F5344CB8AC3E}">
        <p14:creationId xmlns:p14="http://schemas.microsoft.com/office/powerpoint/2010/main" val="380524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right)">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1000"/>
                            </p:stCondLst>
                            <p:childTnLst>
                              <p:par>
                                <p:cTn id="30" presetID="9"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dissolve">
                                      <p:cBhvr>
                                        <p:cTn id="32" dur="500"/>
                                        <p:tgtEl>
                                          <p:spTgt spid="15"/>
                                        </p:tgtEl>
                                      </p:cBhvr>
                                    </p:animEffect>
                                  </p:childTnLst>
                                </p:cTn>
                              </p:par>
                            </p:childTnLst>
                          </p:cTn>
                        </p:par>
                        <p:par>
                          <p:cTn id="33" fill="hold">
                            <p:stCondLst>
                              <p:cond delay="1500"/>
                            </p:stCondLst>
                            <p:childTnLst>
                              <p:par>
                                <p:cTn id="34" presetID="22" presetClass="entr" presetSubtype="2"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right)">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3" grpId="0"/>
      <p:bldP spid="14" grpId="0"/>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Non-persistent HTTP: example (cont.)</a:t>
            </a:r>
            <a:endParaRPr lang="en-US" sz="4400"/>
          </a:p>
        </p:txBody>
      </p:sp>
      <p:sp>
        <p:nvSpPr>
          <p:cNvPr id="8" name="Rectangle 3">
            <a:extLst>
              <a:ext uri="{FF2B5EF4-FFF2-40B4-BE49-F238E27FC236}">
                <a16:creationId xmlns:a16="http://schemas.microsoft.com/office/drawing/2014/main" id="{44008892-5F15-CD46-8B74-F28D8BF76E3B}"/>
              </a:ext>
            </a:extLst>
          </p:cNvPr>
          <p:cNvSpPr txBox="1">
            <a:spLocks noChangeArrowheads="1"/>
          </p:cNvSpPr>
          <p:nvPr/>
        </p:nvSpPr>
        <p:spPr>
          <a:xfrm>
            <a:off x="809349" y="1351435"/>
            <a:ext cx="7942262" cy="46672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enters URL:</a:t>
            </a:r>
          </a:p>
        </p:txBody>
      </p:sp>
      <p:sp>
        <p:nvSpPr>
          <p:cNvPr id="21" name="Text Box 15">
            <a:extLst>
              <a:ext uri="{FF2B5EF4-FFF2-40B4-BE49-F238E27FC236}">
                <a16:creationId xmlns:a16="http://schemas.microsoft.com/office/drawing/2014/main" id="{B64D7167-BDDE-A148-84EB-4FB5D33E4E55}"/>
              </a:ext>
            </a:extLst>
          </p:cNvPr>
          <p:cNvSpPr txBox="1">
            <a:spLocks noChangeArrowheads="1"/>
          </p:cNvSpPr>
          <p:nvPr/>
        </p:nvSpPr>
        <p:spPr bwMode="auto">
          <a:xfrm>
            <a:off x="4677390" y="1660654"/>
            <a:ext cx="637840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(containing text, references to 10 jpeg images)</a:t>
            </a:r>
            <a:endParaRPr kumimoji="0" lang="en-US" altLang="en-US" sz="2800" b="1"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endParaRPr>
          </a:p>
        </p:txBody>
      </p:sp>
      <p:sp>
        <p:nvSpPr>
          <p:cNvPr id="22" name="Rectangle 3">
            <a:extLst>
              <a:ext uri="{FF2B5EF4-FFF2-40B4-BE49-F238E27FC236}">
                <a16:creationId xmlns:a16="http://schemas.microsoft.com/office/drawing/2014/main" id="{E52A420B-2488-A04D-8D7F-CC71C334B2CC}"/>
              </a:ext>
            </a:extLst>
          </p:cNvPr>
          <p:cNvSpPr>
            <a:spLocks noChangeArrowheads="1"/>
          </p:cNvSpPr>
          <p:nvPr/>
        </p:nvSpPr>
        <p:spPr bwMode="auto">
          <a:xfrm>
            <a:off x="3508021" y="1414937"/>
            <a:ext cx="7942263"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altLang="en-US" sz="2000" b="1" i="0" u="none" strike="noStrike" kern="1200" cap="none" spc="0" normalizeH="0" baseline="0" noProof="0">
                <a:ln>
                  <a:noFill/>
                </a:ln>
                <a:solidFill>
                  <a:prstClr val="black"/>
                </a:solidFill>
                <a:effectLst/>
                <a:uLnTx/>
                <a:uFillTx/>
                <a:latin typeface="Courier New" panose="02070309020205020404" pitchFamily="49" charset="0"/>
                <a:ea typeface="ＭＳ Ｐゴシック" panose="020B0600070205080204" pitchFamily="34" charset="-128"/>
                <a:cs typeface="+mn-cs"/>
              </a:rPr>
              <a:t>www.someSchool.edu/someDepartment/home.index</a:t>
            </a:r>
          </a:p>
        </p:txBody>
      </p:sp>
      <p:grpSp>
        <p:nvGrpSpPr>
          <p:cNvPr id="23" name="Group 44">
            <a:extLst>
              <a:ext uri="{FF2B5EF4-FFF2-40B4-BE49-F238E27FC236}">
                <a16:creationId xmlns:a16="http://schemas.microsoft.com/office/drawing/2014/main" id="{2394097B-A6BF-8042-8504-A7CA070914D8}"/>
              </a:ext>
            </a:extLst>
          </p:cNvPr>
          <p:cNvGrpSpPr>
            <a:grpSpLocks/>
          </p:cNvGrpSpPr>
          <p:nvPr/>
        </p:nvGrpSpPr>
        <p:grpSpPr bwMode="auto">
          <a:xfrm>
            <a:off x="371687" y="2060763"/>
            <a:ext cx="784845" cy="730423"/>
            <a:chOff x="-44" y="1473"/>
            <a:chExt cx="981" cy="1105"/>
          </a:xfrm>
        </p:grpSpPr>
        <p:pic>
          <p:nvPicPr>
            <p:cNvPr id="24" name="Picture 45" descr="desktop_computer_stylized_medium">
              <a:extLst>
                <a:ext uri="{FF2B5EF4-FFF2-40B4-BE49-F238E27FC236}">
                  <a16:creationId xmlns:a16="http://schemas.microsoft.com/office/drawing/2014/main" id="{807C0FED-FCBE-2D4E-A1F2-CBF2C81D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Freeform 46">
              <a:extLst>
                <a:ext uri="{FF2B5EF4-FFF2-40B4-BE49-F238E27FC236}">
                  <a16:creationId xmlns:a16="http://schemas.microsoft.com/office/drawing/2014/main" id="{9119D5B0-5ADB-2048-9F8B-D683AC19EAE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 name="Group 47">
            <a:extLst>
              <a:ext uri="{FF2B5EF4-FFF2-40B4-BE49-F238E27FC236}">
                <a16:creationId xmlns:a16="http://schemas.microsoft.com/office/drawing/2014/main" id="{DB78F20D-7762-EC45-A5F7-9DBB8F599433}"/>
              </a:ext>
            </a:extLst>
          </p:cNvPr>
          <p:cNvGrpSpPr>
            <a:grpSpLocks/>
          </p:cNvGrpSpPr>
          <p:nvPr/>
        </p:nvGrpSpPr>
        <p:grpSpPr bwMode="auto">
          <a:xfrm>
            <a:off x="6367322" y="2347016"/>
            <a:ext cx="286234" cy="640019"/>
            <a:chOff x="4140" y="429"/>
            <a:chExt cx="1425" cy="2396"/>
          </a:xfrm>
        </p:grpSpPr>
        <p:sp>
          <p:nvSpPr>
            <p:cNvPr id="27" name="Freeform 48">
              <a:extLst>
                <a:ext uri="{FF2B5EF4-FFF2-40B4-BE49-F238E27FC236}">
                  <a16:creationId xmlns:a16="http://schemas.microsoft.com/office/drawing/2014/main" id="{9F7835DE-1DB5-554B-9435-F21099237C4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Rectangle 49">
              <a:extLst>
                <a:ext uri="{FF2B5EF4-FFF2-40B4-BE49-F238E27FC236}">
                  <a16:creationId xmlns:a16="http://schemas.microsoft.com/office/drawing/2014/main" id="{D58C67CB-FC2C-6C45-A584-0EE3943CCB4F}"/>
                </a:ext>
              </a:extLst>
            </p:cNvPr>
            <p:cNvSpPr>
              <a:spLocks noChangeArrowheads="1"/>
            </p:cNvSpPr>
            <p:nvPr/>
          </p:nvSpPr>
          <p:spPr bwMode="auto">
            <a:xfrm>
              <a:off x="4205" y="429"/>
              <a:ext cx="1048"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 name="Freeform 50">
              <a:extLst>
                <a:ext uri="{FF2B5EF4-FFF2-40B4-BE49-F238E27FC236}">
                  <a16:creationId xmlns:a16="http://schemas.microsoft.com/office/drawing/2014/main" id="{2E7357FA-BE14-7B45-B9C8-D3AD131C802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 name="Freeform 51">
              <a:extLst>
                <a:ext uri="{FF2B5EF4-FFF2-40B4-BE49-F238E27FC236}">
                  <a16:creationId xmlns:a16="http://schemas.microsoft.com/office/drawing/2014/main" id="{86D743E9-08EF-3443-A09F-9FD39BD6BF3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 name="Rectangle 52">
              <a:extLst>
                <a:ext uri="{FF2B5EF4-FFF2-40B4-BE49-F238E27FC236}">
                  <a16:creationId xmlns:a16="http://schemas.microsoft.com/office/drawing/2014/main" id="{147C38BE-745B-5043-B214-0B9EA392BF0F}"/>
                </a:ext>
              </a:extLst>
            </p:cNvPr>
            <p:cNvSpPr>
              <a:spLocks noChangeArrowheads="1"/>
            </p:cNvSpPr>
            <p:nvPr/>
          </p:nvSpPr>
          <p:spPr bwMode="auto">
            <a:xfrm>
              <a:off x="4212" y="693"/>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 name="Group 53">
              <a:extLst>
                <a:ext uri="{FF2B5EF4-FFF2-40B4-BE49-F238E27FC236}">
                  <a16:creationId xmlns:a16="http://schemas.microsoft.com/office/drawing/2014/main" id="{FBCFE8CA-D754-EF47-A59B-C987FE102036}"/>
                </a:ext>
              </a:extLst>
            </p:cNvPr>
            <p:cNvGrpSpPr>
              <a:grpSpLocks/>
            </p:cNvGrpSpPr>
            <p:nvPr/>
          </p:nvGrpSpPr>
          <p:grpSpPr bwMode="auto">
            <a:xfrm>
              <a:off x="4749" y="668"/>
              <a:ext cx="581" cy="145"/>
              <a:chOff x="614" y="2568"/>
              <a:chExt cx="725" cy="139"/>
            </a:xfrm>
          </p:grpSpPr>
          <p:sp>
            <p:nvSpPr>
              <p:cNvPr id="57" name="AutoShape 54">
                <a:extLst>
                  <a:ext uri="{FF2B5EF4-FFF2-40B4-BE49-F238E27FC236}">
                    <a16:creationId xmlns:a16="http://schemas.microsoft.com/office/drawing/2014/main" id="{4CB48C03-464D-0344-AF93-DBB0CF131319}"/>
                  </a:ext>
                </a:extLst>
              </p:cNvPr>
              <p:cNvSpPr>
                <a:spLocks noChangeArrowheads="1"/>
              </p:cNvSpPr>
              <p:nvPr/>
            </p:nvSpPr>
            <p:spPr bwMode="auto">
              <a:xfrm>
                <a:off x="613" y="2569"/>
                <a:ext cx="727"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8" name="AutoShape 55">
                <a:extLst>
                  <a:ext uri="{FF2B5EF4-FFF2-40B4-BE49-F238E27FC236}">
                    <a16:creationId xmlns:a16="http://schemas.microsoft.com/office/drawing/2014/main" id="{9545D198-3BD7-694B-B5DC-4ED4C79FCEE0}"/>
                  </a:ext>
                </a:extLst>
              </p:cNvPr>
              <p:cNvSpPr>
                <a:spLocks noChangeArrowheads="1"/>
              </p:cNvSpPr>
              <p:nvPr/>
            </p:nvSpPr>
            <p:spPr bwMode="auto">
              <a:xfrm>
                <a:off x="629" y="2586"/>
                <a:ext cx="694"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 name="Rectangle 56">
              <a:extLst>
                <a:ext uri="{FF2B5EF4-FFF2-40B4-BE49-F238E27FC236}">
                  <a16:creationId xmlns:a16="http://schemas.microsoft.com/office/drawing/2014/main" id="{BB7A1A44-103A-4142-BB05-0C014EC72C83}"/>
                </a:ext>
              </a:extLst>
            </p:cNvPr>
            <p:cNvSpPr>
              <a:spLocks noChangeArrowheads="1"/>
            </p:cNvSpPr>
            <p:nvPr/>
          </p:nvSpPr>
          <p:spPr bwMode="auto">
            <a:xfrm>
              <a:off x="4225" y="1019"/>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 name="Group 57">
              <a:extLst>
                <a:ext uri="{FF2B5EF4-FFF2-40B4-BE49-F238E27FC236}">
                  <a16:creationId xmlns:a16="http://schemas.microsoft.com/office/drawing/2014/main" id="{A7308D7F-AFED-CA43-852A-E750251C679D}"/>
                </a:ext>
              </a:extLst>
            </p:cNvPr>
            <p:cNvGrpSpPr>
              <a:grpSpLocks/>
            </p:cNvGrpSpPr>
            <p:nvPr/>
          </p:nvGrpSpPr>
          <p:grpSpPr bwMode="auto">
            <a:xfrm>
              <a:off x="4747" y="994"/>
              <a:ext cx="581" cy="134"/>
              <a:chOff x="614" y="2568"/>
              <a:chExt cx="725" cy="139"/>
            </a:xfrm>
          </p:grpSpPr>
          <p:sp>
            <p:nvSpPr>
              <p:cNvPr id="55" name="AutoShape 58">
                <a:extLst>
                  <a:ext uri="{FF2B5EF4-FFF2-40B4-BE49-F238E27FC236}">
                    <a16:creationId xmlns:a16="http://schemas.microsoft.com/office/drawing/2014/main" id="{72E4409D-5ADE-A147-AA65-DA449963160A}"/>
                  </a:ext>
                </a:extLst>
              </p:cNvPr>
              <p:cNvSpPr>
                <a:spLocks noChangeArrowheads="1"/>
              </p:cNvSpPr>
              <p:nvPr/>
            </p:nvSpPr>
            <p:spPr bwMode="auto">
              <a:xfrm>
                <a:off x="616" y="2569"/>
                <a:ext cx="723"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6" name="AutoShape 59">
                <a:extLst>
                  <a:ext uri="{FF2B5EF4-FFF2-40B4-BE49-F238E27FC236}">
                    <a16:creationId xmlns:a16="http://schemas.microsoft.com/office/drawing/2014/main" id="{B7CA2B3C-6AEB-7A43-B3B4-4DF7057698E6}"/>
                  </a:ext>
                </a:extLst>
              </p:cNvPr>
              <p:cNvSpPr>
                <a:spLocks noChangeArrowheads="1"/>
              </p:cNvSpPr>
              <p:nvPr/>
            </p:nvSpPr>
            <p:spPr bwMode="auto">
              <a:xfrm>
                <a:off x="632" y="2588"/>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 name="Rectangle 60">
              <a:extLst>
                <a:ext uri="{FF2B5EF4-FFF2-40B4-BE49-F238E27FC236}">
                  <a16:creationId xmlns:a16="http://schemas.microsoft.com/office/drawing/2014/main" id="{BA20BEBE-68B5-1249-B593-1C7CD6B37989}"/>
                </a:ext>
              </a:extLst>
            </p:cNvPr>
            <p:cNvSpPr>
              <a:spLocks noChangeArrowheads="1"/>
            </p:cNvSpPr>
            <p:nvPr/>
          </p:nvSpPr>
          <p:spPr bwMode="auto">
            <a:xfrm>
              <a:off x="4218" y="1357"/>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 name="Rectangle 61">
              <a:extLst>
                <a:ext uri="{FF2B5EF4-FFF2-40B4-BE49-F238E27FC236}">
                  <a16:creationId xmlns:a16="http://schemas.microsoft.com/office/drawing/2014/main" id="{E5963EC5-6FAF-A14D-AB16-7FE0DA31DBE8}"/>
                </a:ext>
              </a:extLst>
            </p:cNvPr>
            <p:cNvSpPr>
              <a:spLocks noChangeArrowheads="1"/>
            </p:cNvSpPr>
            <p:nvPr/>
          </p:nvSpPr>
          <p:spPr bwMode="auto">
            <a:xfrm>
              <a:off x="4228" y="1654"/>
              <a:ext cx="595"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 name="Group 62">
              <a:extLst>
                <a:ext uri="{FF2B5EF4-FFF2-40B4-BE49-F238E27FC236}">
                  <a16:creationId xmlns:a16="http://schemas.microsoft.com/office/drawing/2014/main" id="{A8DEC631-5A58-7849-9209-1EB5AB569523}"/>
                </a:ext>
              </a:extLst>
            </p:cNvPr>
            <p:cNvGrpSpPr>
              <a:grpSpLocks/>
            </p:cNvGrpSpPr>
            <p:nvPr/>
          </p:nvGrpSpPr>
          <p:grpSpPr bwMode="auto">
            <a:xfrm>
              <a:off x="4735" y="1627"/>
              <a:ext cx="582" cy="151"/>
              <a:chOff x="614" y="2568"/>
              <a:chExt cx="725" cy="139"/>
            </a:xfrm>
          </p:grpSpPr>
          <p:sp>
            <p:nvSpPr>
              <p:cNvPr id="53" name="AutoShape 63">
                <a:extLst>
                  <a:ext uri="{FF2B5EF4-FFF2-40B4-BE49-F238E27FC236}">
                    <a16:creationId xmlns:a16="http://schemas.microsoft.com/office/drawing/2014/main" id="{6FBD34E3-C5B6-E944-B4E7-984347F693AD}"/>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4" name="AutoShape 64">
                <a:extLst>
                  <a:ext uri="{FF2B5EF4-FFF2-40B4-BE49-F238E27FC236}">
                    <a16:creationId xmlns:a16="http://schemas.microsoft.com/office/drawing/2014/main" id="{444700C5-DD16-7045-A6DF-957B4E655DE6}"/>
                  </a:ext>
                </a:extLst>
              </p:cNvPr>
              <p:cNvSpPr>
                <a:spLocks noChangeArrowheads="1"/>
              </p:cNvSpPr>
              <p:nvPr/>
            </p:nvSpPr>
            <p:spPr bwMode="auto">
              <a:xfrm>
                <a:off x="631" y="2584"/>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 name="Freeform 65">
              <a:extLst>
                <a:ext uri="{FF2B5EF4-FFF2-40B4-BE49-F238E27FC236}">
                  <a16:creationId xmlns:a16="http://schemas.microsoft.com/office/drawing/2014/main" id="{210F459F-9F66-B847-B785-6AE02157E12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9" name="Group 66">
              <a:extLst>
                <a:ext uri="{FF2B5EF4-FFF2-40B4-BE49-F238E27FC236}">
                  <a16:creationId xmlns:a16="http://schemas.microsoft.com/office/drawing/2014/main" id="{07904654-EF90-4B4C-B348-E6F299ADAFC1}"/>
                </a:ext>
              </a:extLst>
            </p:cNvPr>
            <p:cNvGrpSpPr>
              <a:grpSpLocks/>
            </p:cNvGrpSpPr>
            <p:nvPr/>
          </p:nvGrpSpPr>
          <p:grpSpPr bwMode="auto">
            <a:xfrm>
              <a:off x="4739" y="1327"/>
              <a:ext cx="582" cy="139"/>
              <a:chOff x="614" y="2568"/>
              <a:chExt cx="725" cy="139"/>
            </a:xfrm>
          </p:grpSpPr>
          <p:sp>
            <p:nvSpPr>
              <p:cNvPr id="51" name="AutoShape 67">
                <a:extLst>
                  <a:ext uri="{FF2B5EF4-FFF2-40B4-BE49-F238E27FC236}">
                    <a16:creationId xmlns:a16="http://schemas.microsoft.com/office/drawing/2014/main" id="{927A6F56-7195-2A4B-A9FF-BD73015A7667}"/>
                  </a:ext>
                </a:extLst>
              </p:cNvPr>
              <p:cNvSpPr>
                <a:spLocks noChangeArrowheads="1"/>
              </p:cNvSpPr>
              <p:nvPr/>
            </p:nvSpPr>
            <p:spPr bwMode="auto">
              <a:xfrm>
                <a:off x="614" y="2568"/>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2" name="AutoShape 68">
                <a:extLst>
                  <a:ext uri="{FF2B5EF4-FFF2-40B4-BE49-F238E27FC236}">
                    <a16:creationId xmlns:a16="http://schemas.microsoft.com/office/drawing/2014/main" id="{AE3156D8-7946-6043-B3B8-2B13B72930EB}"/>
                  </a:ext>
                </a:extLst>
              </p:cNvPr>
              <p:cNvSpPr>
                <a:spLocks noChangeArrowheads="1"/>
              </p:cNvSpPr>
              <p:nvPr/>
            </p:nvSpPr>
            <p:spPr bwMode="auto">
              <a:xfrm>
                <a:off x="630" y="2583"/>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 name="Rectangle 69">
              <a:extLst>
                <a:ext uri="{FF2B5EF4-FFF2-40B4-BE49-F238E27FC236}">
                  <a16:creationId xmlns:a16="http://schemas.microsoft.com/office/drawing/2014/main" id="{CE18F5A0-5742-0B4F-982F-6BC169203DB9}"/>
                </a:ext>
              </a:extLst>
            </p:cNvPr>
            <p:cNvSpPr>
              <a:spLocks noChangeArrowheads="1"/>
            </p:cNvSpPr>
            <p:nvPr/>
          </p:nvSpPr>
          <p:spPr bwMode="auto">
            <a:xfrm>
              <a:off x="5249" y="432"/>
              <a:ext cx="68"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 name="Freeform 70">
              <a:extLst>
                <a:ext uri="{FF2B5EF4-FFF2-40B4-BE49-F238E27FC236}">
                  <a16:creationId xmlns:a16="http://schemas.microsoft.com/office/drawing/2014/main" id="{2BD50CD9-1EF1-ED4C-AFCE-14AD1B90C3B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Freeform 71">
              <a:extLst>
                <a:ext uri="{FF2B5EF4-FFF2-40B4-BE49-F238E27FC236}">
                  <a16:creationId xmlns:a16="http://schemas.microsoft.com/office/drawing/2014/main" id="{577EA932-97EB-4149-8C8C-9011420A3E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 name="Oval 72">
              <a:extLst>
                <a:ext uri="{FF2B5EF4-FFF2-40B4-BE49-F238E27FC236}">
                  <a16:creationId xmlns:a16="http://schemas.microsoft.com/office/drawing/2014/main" id="{49966F96-01DC-0A43-BCBA-D06A3569E54F}"/>
                </a:ext>
              </a:extLst>
            </p:cNvPr>
            <p:cNvSpPr>
              <a:spLocks noChangeArrowheads="1"/>
            </p:cNvSpPr>
            <p:nvPr/>
          </p:nvSpPr>
          <p:spPr bwMode="auto">
            <a:xfrm>
              <a:off x="5516" y="2611"/>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 name="Freeform 73">
              <a:extLst>
                <a:ext uri="{FF2B5EF4-FFF2-40B4-BE49-F238E27FC236}">
                  <a16:creationId xmlns:a16="http://schemas.microsoft.com/office/drawing/2014/main" id="{F1C686DE-B7D5-2148-BCC7-2FAC2C010BA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 name="AutoShape 74">
              <a:extLst>
                <a:ext uri="{FF2B5EF4-FFF2-40B4-BE49-F238E27FC236}">
                  <a16:creationId xmlns:a16="http://schemas.microsoft.com/office/drawing/2014/main" id="{F82F43AD-BE0F-344E-BEE9-58D59D825684}"/>
                </a:ext>
              </a:extLst>
            </p:cNvPr>
            <p:cNvSpPr>
              <a:spLocks noChangeArrowheads="1"/>
            </p:cNvSpPr>
            <p:nvPr/>
          </p:nvSpPr>
          <p:spPr bwMode="auto">
            <a:xfrm>
              <a:off x="4140" y="2677"/>
              <a:ext cx="1201"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 name="AutoShape 75">
              <a:extLst>
                <a:ext uri="{FF2B5EF4-FFF2-40B4-BE49-F238E27FC236}">
                  <a16:creationId xmlns:a16="http://schemas.microsoft.com/office/drawing/2014/main" id="{50B859D7-FD53-4C47-95AC-855D1B2F398F}"/>
                </a:ext>
              </a:extLst>
            </p:cNvPr>
            <p:cNvSpPr>
              <a:spLocks noChangeArrowheads="1"/>
            </p:cNvSpPr>
            <p:nvPr/>
          </p:nvSpPr>
          <p:spPr bwMode="auto">
            <a:xfrm>
              <a:off x="4205" y="2712"/>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 name="Oval 76">
              <a:extLst>
                <a:ext uri="{FF2B5EF4-FFF2-40B4-BE49-F238E27FC236}">
                  <a16:creationId xmlns:a16="http://schemas.microsoft.com/office/drawing/2014/main" id="{83896475-9FE1-9143-9428-50459AAB83ED}"/>
                </a:ext>
              </a:extLst>
            </p:cNvPr>
            <p:cNvSpPr>
              <a:spLocks noChangeArrowheads="1"/>
            </p:cNvSpPr>
            <p:nvPr/>
          </p:nvSpPr>
          <p:spPr bwMode="auto">
            <a:xfrm>
              <a:off x="4309" y="2383"/>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Oval 77">
              <a:extLst>
                <a:ext uri="{FF2B5EF4-FFF2-40B4-BE49-F238E27FC236}">
                  <a16:creationId xmlns:a16="http://schemas.microsoft.com/office/drawing/2014/main" id="{10EA96BE-EF36-2B49-A03B-AEC865105807}"/>
                </a:ext>
              </a:extLst>
            </p:cNvPr>
            <p:cNvSpPr>
              <a:spLocks noChangeArrowheads="1"/>
            </p:cNvSpPr>
            <p:nvPr/>
          </p:nvSpPr>
          <p:spPr bwMode="auto">
            <a:xfrm>
              <a:off x="4485" y="2383"/>
              <a:ext cx="163"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9" name="Oval 78">
              <a:extLst>
                <a:ext uri="{FF2B5EF4-FFF2-40B4-BE49-F238E27FC236}">
                  <a16:creationId xmlns:a16="http://schemas.microsoft.com/office/drawing/2014/main" id="{BE8642C4-0C45-D94F-821D-2190EC5469F2}"/>
                </a:ext>
              </a:extLst>
            </p:cNvPr>
            <p:cNvSpPr>
              <a:spLocks noChangeArrowheads="1"/>
            </p:cNvSpPr>
            <p:nvPr/>
          </p:nvSpPr>
          <p:spPr bwMode="auto">
            <a:xfrm>
              <a:off x="4661" y="2380"/>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0" name="Rectangle 79">
              <a:extLst>
                <a:ext uri="{FF2B5EF4-FFF2-40B4-BE49-F238E27FC236}">
                  <a16:creationId xmlns:a16="http://schemas.microsoft.com/office/drawing/2014/main" id="{C9A770C5-A3F8-D845-B1BA-3D43D933CB1A}"/>
                </a:ext>
              </a:extLst>
            </p:cNvPr>
            <p:cNvSpPr>
              <a:spLocks noChangeArrowheads="1"/>
            </p:cNvSpPr>
            <p:nvPr/>
          </p:nvSpPr>
          <p:spPr bwMode="auto">
            <a:xfrm>
              <a:off x="5061" y="1835"/>
              <a:ext cx="88"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59" name="Rectangle 6">
            <a:extLst>
              <a:ext uri="{FF2B5EF4-FFF2-40B4-BE49-F238E27FC236}">
                <a16:creationId xmlns:a16="http://schemas.microsoft.com/office/drawing/2014/main" id="{F5ECC14E-6AC7-4243-86F2-25BD5F2B8464}"/>
              </a:ext>
            </a:extLst>
          </p:cNvPr>
          <p:cNvSpPr txBox="1">
            <a:spLocks noChangeArrowheads="1"/>
          </p:cNvSpPr>
          <p:nvPr/>
        </p:nvSpPr>
        <p:spPr>
          <a:xfrm>
            <a:off x="798691" y="3200188"/>
            <a:ext cx="5085273" cy="201012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5</a:t>
            </a: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client receives response message containing html file, displays html.  </a:t>
            </a:r>
            <a:r>
              <a:rPr kumimoji="0" lang="en-US" altLang="en-US" sz="2400" b="0"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Parsing html file, finds 10 referenced jpeg  objects</a:t>
            </a:r>
            <a:endParaRPr kumimoji="0" lang="en-US" altLang="en-US" sz="2800" b="0"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endParaRPr>
          </a:p>
        </p:txBody>
      </p:sp>
      <p:sp>
        <p:nvSpPr>
          <p:cNvPr id="60" name="Rectangle 7">
            <a:extLst>
              <a:ext uri="{FF2B5EF4-FFF2-40B4-BE49-F238E27FC236}">
                <a16:creationId xmlns:a16="http://schemas.microsoft.com/office/drawing/2014/main" id="{D3260771-3905-E24E-8B12-64D566C6B98F}"/>
              </a:ext>
            </a:extLst>
          </p:cNvPr>
          <p:cNvSpPr>
            <a:spLocks noChangeArrowheads="1"/>
          </p:cNvSpPr>
          <p:nvPr/>
        </p:nvSpPr>
        <p:spPr bwMode="auto">
          <a:xfrm>
            <a:off x="970480" y="4851930"/>
            <a:ext cx="38100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6.</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400" b="1"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Steps 1-5 repeated for each of 10 jpeg objects</a:t>
            </a:r>
          </a:p>
        </p:txBody>
      </p:sp>
      <p:sp>
        <p:nvSpPr>
          <p:cNvPr id="61" name="Rectangle 8">
            <a:extLst>
              <a:ext uri="{FF2B5EF4-FFF2-40B4-BE49-F238E27FC236}">
                <a16:creationId xmlns:a16="http://schemas.microsoft.com/office/drawing/2014/main" id="{9E1B76BD-C8EB-7245-9B75-E2D499F3E682}"/>
              </a:ext>
            </a:extLst>
          </p:cNvPr>
          <p:cNvSpPr>
            <a:spLocks noChangeArrowheads="1"/>
          </p:cNvSpPr>
          <p:nvPr/>
        </p:nvSpPr>
        <p:spPr bwMode="auto">
          <a:xfrm>
            <a:off x="6706580" y="2782360"/>
            <a:ext cx="381000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4.</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HTTP server closes TCP connection. </a:t>
            </a:r>
          </a:p>
        </p:txBody>
      </p:sp>
      <p:sp>
        <p:nvSpPr>
          <p:cNvPr id="65" name="Line 17">
            <a:extLst>
              <a:ext uri="{FF2B5EF4-FFF2-40B4-BE49-F238E27FC236}">
                <a16:creationId xmlns:a16="http://schemas.microsoft.com/office/drawing/2014/main" id="{4F85C1F3-F91B-C04C-B746-8E5570895A91}"/>
              </a:ext>
            </a:extLst>
          </p:cNvPr>
          <p:cNvSpPr>
            <a:spLocks noChangeShapeType="1"/>
          </p:cNvSpPr>
          <p:nvPr/>
        </p:nvSpPr>
        <p:spPr bwMode="auto">
          <a:xfrm flipH="1">
            <a:off x="5587465" y="3200187"/>
            <a:ext cx="1095375" cy="523875"/>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a:ea typeface="+mn-ea"/>
              <a:cs typeface="+mn-cs"/>
            </a:endParaRPr>
          </a:p>
        </p:txBody>
      </p:sp>
      <p:sp>
        <p:nvSpPr>
          <p:cNvPr id="66" name="Line 11">
            <a:extLst>
              <a:ext uri="{FF2B5EF4-FFF2-40B4-BE49-F238E27FC236}">
                <a16:creationId xmlns:a16="http://schemas.microsoft.com/office/drawing/2014/main" id="{F8CE636E-DC4B-BA4E-A771-E70EE904FB25}"/>
              </a:ext>
            </a:extLst>
          </p:cNvPr>
          <p:cNvSpPr>
            <a:spLocks noChangeShapeType="1"/>
          </p:cNvSpPr>
          <p:nvPr/>
        </p:nvSpPr>
        <p:spPr bwMode="auto">
          <a:xfrm>
            <a:off x="798691" y="2868166"/>
            <a:ext cx="10658" cy="3480471"/>
          </a:xfrm>
          <a:prstGeom prst="line">
            <a:avLst/>
          </a:prstGeom>
          <a:noFill/>
          <a:ln w="19050">
            <a:solidFill>
              <a:schemeClr val="bg1">
                <a:lumMod val="6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Rectangle 13">
            <a:extLst>
              <a:ext uri="{FF2B5EF4-FFF2-40B4-BE49-F238E27FC236}">
                <a16:creationId xmlns:a16="http://schemas.microsoft.com/office/drawing/2014/main" id="{3787AF32-7BD3-C144-BD02-222C4290083B}"/>
              </a:ext>
            </a:extLst>
          </p:cNvPr>
          <p:cNvSpPr>
            <a:spLocks noChangeArrowheads="1"/>
          </p:cNvSpPr>
          <p:nvPr/>
        </p:nvSpPr>
        <p:spPr bwMode="auto">
          <a:xfrm>
            <a:off x="490358" y="5641558"/>
            <a:ext cx="657225"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Text Box 12">
            <a:extLst>
              <a:ext uri="{FF2B5EF4-FFF2-40B4-BE49-F238E27FC236}">
                <a16:creationId xmlns:a16="http://schemas.microsoft.com/office/drawing/2014/main" id="{B3CFBAD8-5CBD-8B48-A941-3E86D5E65FF6}"/>
              </a:ext>
            </a:extLst>
          </p:cNvPr>
          <p:cNvSpPr txBox="1">
            <a:spLocks noChangeArrowheads="1"/>
          </p:cNvSpPr>
          <p:nvPr/>
        </p:nvSpPr>
        <p:spPr bwMode="auto">
          <a:xfrm>
            <a:off x="499883" y="5563771"/>
            <a:ext cx="673100" cy="4064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Tree>
    <p:extLst>
      <p:ext uri="{BB962C8B-B14F-4D97-AF65-F5344CB8AC3E}">
        <p14:creationId xmlns:p14="http://schemas.microsoft.com/office/powerpoint/2010/main" val="21632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right)">
                                      <p:cBhvr>
                                        <p:cTn id="11" dur="500"/>
                                        <p:tgtEl>
                                          <p:spTgt spid="6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59">
                                            <p:txEl>
                                              <p:pRg st="0" end="0"/>
                                            </p:txEl>
                                          </p:spTgt>
                                        </p:tgtEl>
                                        <p:attrNameLst>
                                          <p:attrName>style.visibility</p:attrName>
                                        </p:attrNameLst>
                                      </p:cBhvr>
                                      <p:to>
                                        <p:strVal val="visible"/>
                                      </p:to>
                                    </p:set>
                                    <p:animEffect transition="in" filter="dissolve">
                                      <p:cBhvr>
                                        <p:cTn id="15" dur="500"/>
                                        <p:tgtEl>
                                          <p:spTgt spid="5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dissolve">
                                      <p:cBhvr>
                                        <p:cTn id="20" dur="5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p:bldP spid="6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Non-persistent HTTP: response time</a:t>
            </a:r>
            <a:endParaRPr lang="en-US" sz="4400"/>
          </a:p>
        </p:txBody>
      </p:sp>
      <p:sp>
        <p:nvSpPr>
          <p:cNvPr id="62" name="Rectangle 3">
            <a:extLst>
              <a:ext uri="{FF2B5EF4-FFF2-40B4-BE49-F238E27FC236}">
                <a16:creationId xmlns:a16="http://schemas.microsoft.com/office/drawing/2014/main" id="{6FDB6615-546D-6440-BBC8-3C06990BF0E4}"/>
              </a:ext>
            </a:extLst>
          </p:cNvPr>
          <p:cNvSpPr txBox="1">
            <a:spLocks noChangeArrowheads="1"/>
          </p:cNvSpPr>
          <p:nvPr/>
        </p:nvSpPr>
        <p:spPr>
          <a:xfrm>
            <a:off x="736393" y="1919178"/>
            <a:ext cx="5683502" cy="333733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RTT (definition):</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time for a packet to travel from client to server and back</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 time (per object):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to initiate connection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63" name="Line 15">
            <a:extLst>
              <a:ext uri="{FF2B5EF4-FFF2-40B4-BE49-F238E27FC236}">
                <a16:creationId xmlns:a16="http://schemas.microsoft.com/office/drawing/2014/main" id="{4929D219-0DD0-EE4D-B40F-3D0B3F80F653}"/>
              </a:ext>
            </a:extLst>
          </p:cNvPr>
          <p:cNvSpPr>
            <a:spLocks noChangeShapeType="1"/>
          </p:cNvSpPr>
          <p:nvPr/>
        </p:nvSpPr>
        <p:spPr bwMode="auto">
          <a:xfrm>
            <a:off x="8197229" y="2671284"/>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4" name="Line 16">
            <a:extLst>
              <a:ext uri="{FF2B5EF4-FFF2-40B4-BE49-F238E27FC236}">
                <a16:creationId xmlns:a16="http://schemas.microsoft.com/office/drawing/2014/main" id="{8CAAC30A-AACE-CA43-94F8-6356C7DBF909}"/>
              </a:ext>
            </a:extLst>
          </p:cNvPr>
          <p:cNvSpPr>
            <a:spLocks noChangeShapeType="1"/>
          </p:cNvSpPr>
          <p:nvPr/>
        </p:nvSpPr>
        <p:spPr bwMode="auto">
          <a:xfrm>
            <a:off x="9887916" y="2664934"/>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69" name="Line 17">
            <a:extLst>
              <a:ext uri="{FF2B5EF4-FFF2-40B4-BE49-F238E27FC236}">
                <a16:creationId xmlns:a16="http://schemas.microsoft.com/office/drawing/2014/main" id="{AF42B5BB-493F-1A4F-A479-A45F6B47212F}"/>
              </a:ext>
            </a:extLst>
          </p:cNvPr>
          <p:cNvSpPr>
            <a:spLocks noChangeShapeType="1"/>
          </p:cNvSpPr>
          <p:nvPr/>
        </p:nvSpPr>
        <p:spPr bwMode="auto">
          <a:xfrm>
            <a:off x="8211516" y="290305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0" name="Line 18">
            <a:extLst>
              <a:ext uri="{FF2B5EF4-FFF2-40B4-BE49-F238E27FC236}">
                <a16:creationId xmlns:a16="http://schemas.microsoft.com/office/drawing/2014/main" id="{C9AE042D-B868-CC49-B9F2-374B1A84C6CD}"/>
              </a:ext>
            </a:extLst>
          </p:cNvPr>
          <p:cNvSpPr>
            <a:spLocks noChangeShapeType="1"/>
          </p:cNvSpPr>
          <p:nvPr/>
        </p:nvSpPr>
        <p:spPr bwMode="auto">
          <a:xfrm flipH="1">
            <a:off x="8197229" y="3341209"/>
            <a:ext cx="1673225" cy="4032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1" name="Line 19">
            <a:extLst>
              <a:ext uri="{FF2B5EF4-FFF2-40B4-BE49-F238E27FC236}">
                <a16:creationId xmlns:a16="http://schemas.microsoft.com/office/drawing/2014/main" id="{99C22C7D-D82A-5C41-99D1-EA13F124371E}"/>
              </a:ext>
            </a:extLst>
          </p:cNvPr>
          <p:cNvSpPr>
            <a:spLocks noChangeShapeType="1"/>
          </p:cNvSpPr>
          <p:nvPr/>
        </p:nvSpPr>
        <p:spPr bwMode="auto">
          <a:xfrm>
            <a:off x="8205166" y="3849209"/>
            <a:ext cx="1684338" cy="3905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3" name="AutoShape 21">
            <a:extLst>
              <a:ext uri="{FF2B5EF4-FFF2-40B4-BE49-F238E27FC236}">
                <a16:creationId xmlns:a16="http://schemas.microsoft.com/office/drawing/2014/main" id="{DD02DF36-65CF-F14E-88DF-53BB17EBFDA7}"/>
              </a:ext>
            </a:extLst>
          </p:cNvPr>
          <p:cNvSpPr>
            <a:spLocks/>
          </p:cNvSpPr>
          <p:nvPr/>
        </p:nvSpPr>
        <p:spPr bwMode="auto">
          <a:xfrm>
            <a:off x="9903942" y="4249143"/>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Text Box 22">
            <a:extLst>
              <a:ext uri="{FF2B5EF4-FFF2-40B4-BE49-F238E27FC236}">
                <a16:creationId xmlns:a16="http://schemas.microsoft.com/office/drawing/2014/main" id="{CCB0A876-D266-4A45-A302-8A1ECD42C715}"/>
              </a:ext>
            </a:extLst>
          </p:cNvPr>
          <p:cNvSpPr txBox="1">
            <a:spLocks noChangeArrowheads="1"/>
          </p:cNvSpPr>
          <p:nvPr/>
        </p:nvSpPr>
        <p:spPr bwMode="auto">
          <a:xfrm>
            <a:off x="9997454" y="3944459"/>
            <a:ext cx="1123577" cy="87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time to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transmit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file</a:t>
            </a:r>
          </a:p>
        </p:txBody>
      </p:sp>
      <p:sp>
        <p:nvSpPr>
          <p:cNvPr id="75" name="Line 23">
            <a:extLst>
              <a:ext uri="{FF2B5EF4-FFF2-40B4-BE49-F238E27FC236}">
                <a16:creationId xmlns:a16="http://schemas.microsoft.com/office/drawing/2014/main" id="{5718D752-EA30-EF40-828E-5D0FFEB1DBD8}"/>
              </a:ext>
            </a:extLst>
          </p:cNvPr>
          <p:cNvSpPr>
            <a:spLocks noChangeShapeType="1"/>
          </p:cNvSpPr>
          <p:nvPr/>
        </p:nvSpPr>
        <p:spPr bwMode="auto">
          <a:xfrm>
            <a:off x="7806704" y="2877659"/>
            <a:ext cx="390525"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6" name="Text Box 24">
            <a:extLst>
              <a:ext uri="{FF2B5EF4-FFF2-40B4-BE49-F238E27FC236}">
                <a16:creationId xmlns:a16="http://schemas.microsoft.com/office/drawing/2014/main" id="{8BC58F30-FF48-FF4E-819B-1E40B909576D}"/>
              </a:ext>
            </a:extLst>
          </p:cNvPr>
          <p:cNvSpPr txBox="1">
            <a:spLocks noChangeArrowheads="1"/>
          </p:cNvSpPr>
          <p:nvPr/>
        </p:nvSpPr>
        <p:spPr bwMode="auto">
          <a:xfrm>
            <a:off x="6516660" y="2563010"/>
            <a:ext cx="1363707" cy="61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initiate</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connection</a:t>
            </a:r>
          </a:p>
        </p:txBody>
      </p:sp>
      <p:sp>
        <p:nvSpPr>
          <p:cNvPr id="77" name="AutoShape 25">
            <a:extLst>
              <a:ext uri="{FF2B5EF4-FFF2-40B4-BE49-F238E27FC236}">
                <a16:creationId xmlns:a16="http://schemas.microsoft.com/office/drawing/2014/main" id="{1676996C-B2C6-6440-BDFC-70D850B75C3C}"/>
              </a:ext>
            </a:extLst>
          </p:cNvPr>
          <p:cNvSpPr>
            <a:spLocks/>
          </p:cNvSpPr>
          <p:nvPr/>
        </p:nvSpPr>
        <p:spPr bwMode="auto">
          <a:xfrm>
            <a:off x="7941641" y="2928459"/>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Text Box 26">
            <a:extLst>
              <a:ext uri="{FF2B5EF4-FFF2-40B4-BE49-F238E27FC236}">
                <a16:creationId xmlns:a16="http://schemas.microsoft.com/office/drawing/2014/main" id="{86DB8643-EF07-8F4F-9625-5A4CA4A150AE}"/>
              </a:ext>
            </a:extLst>
          </p:cNvPr>
          <p:cNvSpPr txBox="1">
            <a:spLocks noChangeArrowheads="1"/>
          </p:cNvSpPr>
          <p:nvPr/>
        </p:nvSpPr>
        <p:spPr bwMode="auto">
          <a:xfrm>
            <a:off x="7459041" y="3139596"/>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79" name="Line 27">
            <a:extLst>
              <a:ext uri="{FF2B5EF4-FFF2-40B4-BE49-F238E27FC236}">
                <a16:creationId xmlns:a16="http://schemas.microsoft.com/office/drawing/2014/main" id="{981309A0-6209-8843-8011-139102021A78}"/>
              </a:ext>
            </a:extLst>
          </p:cNvPr>
          <p:cNvSpPr>
            <a:spLocks noChangeShapeType="1"/>
          </p:cNvSpPr>
          <p:nvPr/>
        </p:nvSpPr>
        <p:spPr bwMode="auto">
          <a:xfrm>
            <a:off x="7855916" y="3782534"/>
            <a:ext cx="3540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0" name="Text Box 28">
            <a:extLst>
              <a:ext uri="{FF2B5EF4-FFF2-40B4-BE49-F238E27FC236}">
                <a16:creationId xmlns:a16="http://schemas.microsoft.com/office/drawing/2014/main" id="{F8F4F9A2-8F8A-0A49-A582-7B28C50C8027}"/>
              </a:ext>
            </a:extLst>
          </p:cNvPr>
          <p:cNvSpPr txBox="1">
            <a:spLocks noChangeArrowheads="1"/>
          </p:cNvSpPr>
          <p:nvPr/>
        </p:nvSpPr>
        <p:spPr bwMode="auto">
          <a:xfrm>
            <a:off x="6493113" y="3589815"/>
            <a:ext cx="1969956"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request file</a:t>
            </a:r>
          </a:p>
        </p:txBody>
      </p:sp>
      <p:sp>
        <p:nvSpPr>
          <p:cNvPr id="81" name="AutoShape 29">
            <a:extLst>
              <a:ext uri="{FF2B5EF4-FFF2-40B4-BE49-F238E27FC236}">
                <a16:creationId xmlns:a16="http://schemas.microsoft.com/office/drawing/2014/main" id="{38B5D7F5-BB3A-C042-A65C-E340A56B8131}"/>
              </a:ext>
            </a:extLst>
          </p:cNvPr>
          <p:cNvSpPr>
            <a:spLocks/>
          </p:cNvSpPr>
          <p:nvPr/>
        </p:nvSpPr>
        <p:spPr bwMode="auto">
          <a:xfrm>
            <a:off x="7947991" y="3838096"/>
            <a:ext cx="128588" cy="803275"/>
          </a:xfrm>
          <a:prstGeom prst="leftBrace">
            <a:avLst>
              <a:gd name="adj1" fmla="val 5205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2" name="Text Box 30">
            <a:extLst>
              <a:ext uri="{FF2B5EF4-FFF2-40B4-BE49-F238E27FC236}">
                <a16:creationId xmlns:a16="http://schemas.microsoft.com/office/drawing/2014/main" id="{F6FF37B4-B442-4047-946B-77B07E91C983}"/>
              </a:ext>
            </a:extLst>
          </p:cNvPr>
          <p:cNvSpPr txBox="1">
            <a:spLocks noChangeArrowheads="1"/>
          </p:cNvSpPr>
          <p:nvPr/>
        </p:nvSpPr>
        <p:spPr bwMode="auto">
          <a:xfrm>
            <a:off x="7478091" y="4061934"/>
            <a:ext cx="575222"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RTT</a:t>
            </a:r>
          </a:p>
        </p:txBody>
      </p:sp>
      <p:sp>
        <p:nvSpPr>
          <p:cNvPr id="83" name="Line 35">
            <a:extLst>
              <a:ext uri="{FF2B5EF4-FFF2-40B4-BE49-F238E27FC236}">
                <a16:creationId xmlns:a16="http://schemas.microsoft.com/office/drawing/2014/main" id="{1D97958B-3B35-E742-B7C6-848FC7C172D7}"/>
              </a:ext>
            </a:extLst>
          </p:cNvPr>
          <p:cNvSpPr>
            <a:spLocks noChangeShapeType="1"/>
          </p:cNvSpPr>
          <p:nvPr/>
        </p:nvSpPr>
        <p:spPr bwMode="auto">
          <a:xfrm flipH="1">
            <a:off x="7818988" y="4805006"/>
            <a:ext cx="361323" cy="2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 Box 36">
            <a:extLst>
              <a:ext uri="{FF2B5EF4-FFF2-40B4-BE49-F238E27FC236}">
                <a16:creationId xmlns:a16="http://schemas.microsoft.com/office/drawing/2014/main" id="{24A3B2D9-8989-434A-9FC2-223A7BF47D9C}"/>
              </a:ext>
            </a:extLst>
          </p:cNvPr>
          <p:cNvSpPr txBox="1">
            <a:spLocks noChangeArrowheads="1"/>
          </p:cNvSpPr>
          <p:nvPr/>
        </p:nvSpPr>
        <p:spPr bwMode="auto">
          <a:xfrm>
            <a:off x="6405684" y="4617233"/>
            <a:ext cx="1647627"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file received</a:t>
            </a:r>
          </a:p>
        </p:txBody>
      </p:sp>
      <p:sp>
        <p:nvSpPr>
          <p:cNvPr id="85" name="Text Box 37">
            <a:extLst>
              <a:ext uri="{FF2B5EF4-FFF2-40B4-BE49-F238E27FC236}">
                <a16:creationId xmlns:a16="http://schemas.microsoft.com/office/drawing/2014/main" id="{5F7EC06B-E293-DF46-888B-439F61ED3140}"/>
              </a:ext>
            </a:extLst>
          </p:cNvPr>
          <p:cNvSpPr txBox="1">
            <a:spLocks noChangeArrowheads="1"/>
          </p:cNvSpPr>
          <p:nvPr/>
        </p:nvSpPr>
        <p:spPr bwMode="auto">
          <a:xfrm>
            <a:off x="7971804" y="5517671"/>
            <a:ext cx="663964" cy="35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sp>
        <p:nvSpPr>
          <p:cNvPr id="86" name="Text Box 38">
            <a:extLst>
              <a:ext uri="{FF2B5EF4-FFF2-40B4-BE49-F238E27FC236}">
                <a16:creationId xmlns:a16="http://schemas.microsoft.com/office/drawing/2014/main" id="{29F1D00D-DC1A-684B-8E6D-3829DD416398}"/>
              </a:ext>
            </a:extLst>
          </p:cNvPr>
          <p:cNvSpPr txBox="1">
            <a:spLocks noChangeArrowheads="1"/>
          </p:cNvSpPr>
          <p:nvPr/>
        </p:nvSpPr>
        <p:spPr bwMode="auto">
          <a:xfrm>
            <a:off x="9649791" y="5500209"/>
            <a:ext cx="66396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time</a:t>
            </a:r>
          </a:p>
        </p:txBody>
      </p:sp>
      <p:grpSp>
        <p:nvGrpSpPr>
          <p:cNvPr id="87" name="Group 43">
            <a:extLst>
              <a:ext uri="{FF2B5EF4-FFF2-40B4-BE49-F238E27FC236}">
                <a16:creationId xmlns:a16="http://schemas.microsoft.com/office/drawing/2014/main" id="{541F6086-47C8-874D-8AA5-F7E42EE4D031}"/>
              </a:ext>
            </a:extLst>
          </p:cNvPr>
          <p:cNvGrpSpPr>
            <a:grpSpLocks/>
          </p:cNvGrpSpPr>
          <p:nvPr/>
        </p:nvGrpSpPr>
        <p:grpSpPr bwMode="auto">
          <a:xfrm>
            <a:off x="9687891" y="1898171"/>
            <a:ext cx="423863" cy="684213"/>
            <a:chOff x="4140" y="429"/>
            <a:chExt cx="1425" cy="2396"/>
          </a:xfrm>
        </p:grpSpPr>
        <p:sp>
          <p:nvSpPr>
            <p:cNvPr id="88" name="Freeform 44">
              <a:extLst>
                <a:ext uri="{FF2B5EF4-FFF2-40B4-BE49-F238E27FC236}">
                  <a16:creationId xmlns:a16="http://schemas.microsoft.com/office/drawing/2014/main" id="{6DAF6B62-B819-F74E-96B5-61332060022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Rectangle 45">
              <a:extLst>
                <a:ext uri="{FF2B5EF4-FFF2-40B4-BE49-F238E27FC236}">
                  <a16:creationId xmlns:a16="http://schemas.microsoft.com/office/drawing/2014/main" id="{50F7D37B-F313-5C49-8576-42FF33D8D98D}"/>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0" name="Freeform 46">
              <a:extLst>
                <a:ext uri="{FF2B5EF4-FFF2-40B4-BE49-F238E27FC236}">
                  <a16:creationId xmlns:a16="http://schemas.microsoft.com/office/drawing/2014/main" id="{87E40F45-93DC-2B4E-ADDC-55D37D40B972}"/>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Freeform 47">
              <a:extLst>
                <a:ext uri="{FF2B5EF4-FFF2-40B4-BE49-F238E27FC236}">
                  <a16:creationId xmlns:a16="http://schemas.microsoft.com/office/drawing/2014/main" id="{7B112D55-79F9-1F4D-B446-8C88751FFEC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2" name="Rectangle 48">
              <a:extLst>
                <a:ext uri="{FF2B5EF4-FFF2-40B4-BE49-F238E27FC236}">
                  <a16:creationId xmlns:a16="http://schemas.microsoft.com/office/drawing/2014/main" id="{956D8EF0-FF87-9E4B-887E-2B313EF776BD}"/>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3" name="Group 49">
              <a:extLst>
                <a:ext uri="{FF2B5EF4-FFF2-40B4-BE49-F238E27FC236}">
                  <a16:creationId xmlns:a16="http://schemas.microsoft.com/office/drawing/2014/main" id="{66F581E1-4301-C04A-BC92-0FE36983E299}"/>
                </a:ext>
              </a:extLst>
            </p:cNvPr>
            <p:cNvGrpSpPr>
              <a:grpSpLocks/>
            </p:cNvGrpSpPr>
            <p:nvPr/>
          </p:nvGrpSpPr>
          <p:grpSpPr bwMode="auto">
            <a:xfrm>
              <a:off x="4749" y="668"/>
              <a:ext cx="581" cy="145"/>
              <a:chOff x="614" y="2568"/>
              <a:chExt cx="725" cy="139"/>
            </a:xfrm>
          </p:grpSpPr>
          <p:sp>
            <p:nvSpPr>
              <p:cNvPr id="118" name="AutoShape 50">
                <a:extLst>
                  <a:ext uri="{FF2B5EF4-FFF2-40B4-BE49-F238E27FC236}">
                    <a16:creationId xmlns:a16="http://schemas.microsoft.com/office/drawing/2014/main" id="{060EE10F-40BB-F147-A18B-D592D49006F2}"/>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9" name="AutoShape 51">
                <a:extLst>
                  <a:ext uri="{FF2B5EF4-FFF2-40B4-BE49-F238E27FC236}">
                    <a16:creationId xmlns:a16="http://schemas.microsoft.com/office/drawing/2014/main" id="{964C81AE-2600-6248-820C-48DB107C0AC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4" name="Rectangle 52">
              <a:extLst>
                <a:ext uri="{FF2B5EF4-FFF2-40B4-BE49-F238E27FC236}">
                  <a16:creationId xmlns:a16="http://schemas.microsoft.com/office/drawing/2014/main" id="{0B3B5D85-0106-D947-B9AB-3DEF402BDE7F}"/>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5" name="Group 53">
              <a:extLst>
                <a:ext uri="{FF2B5EF4-FFF2-40B4-BE49-F238E27FC236}">
                  <a16:creationId xmlns:a16="http://schemas.microsoft.com/office/drawing/2014/main" id="{21E327E2-0D3F-BB45-88FA-94BE82472324}"/>
                </a:ext>
              </a:extLst>
            </p:cNvPr>
            <p:cNvGrpSpPr>
              <a:grpSpLocks/>
            </p:cNvGrpSpPr>
            <p:nvPr/>
          </p:nvGrpSpPr>
          <p:grpSpPr bwMode="auto">
            <a:xfrm>
              <a:off x="4747" y="994"/>
              <a:ext cx="581" cy="134"/>
              <a:chOff x="614" y="2568"/>
              <a:chExt cx="725" cy="139"/>
            </a:xfrm>
          </p:grpSpPr>
          <p:sp>
            <p:nvSpPr>
              <p:cNvPr id="116" name="AutoShape 54">
                <a:extLst>
                  <a:ext uri="{FF2B5EF4-FFF2-40B4-BE49-F238E27FC236}">
                    <a16:creationId xmlns:a16="http://schemas.microsoft.com/office/drawing/2014/main" id="{A09779CB-5E1C-FF46-9276-B827DEE6BD99}"/>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7" name="AutoShape 55">
                <a:extLst>
                  <a:ext uri="{FF2B5EF4-FFF2-40B4-BE49-F238E27FC236}">
                    <a16:creationId xmlns:a16="http://schemas.microsoft.com/office/drawing/2014/main" id="{67162A33-48AB-8447-8BA1-9899B1EFA707}"/>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6" name="Rectangle 56">
              <a:extLst>
                <a:ext uri="{FF2B5EF4-FFF2-40B4-BE49-F238E27FC236}">
                  <a16:creationId xmlns:a16="http://schemas.microsoft.com/office/drawing/2014/main" id="{C0727CA6-9309-D04B-829F-614EF5BEA353}"/>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97" name="Rectangle 57">
              <a:extLst>
                <a:ext uri="{FF2B5EF4-FFF2-40B4-BE49-F238E27FC236}">
                  <a16:creationId xmlns:a16="http://schemas.microsoft.com/office/drawing/2014/main" id="{17B7496E-619F-B745-A3B6-4EDDE39B5208}"/>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98" name="Group 58">
              <a:extLst>
                <a:ext uri="{FF2B5EF4-FFF2-40B4-BE49-F238E27FC236}">
                  <a16:creationId xmlns:a16="http://schemas.microsoft.com/office/drawing/2014/main" id="{B3F5CCBA-FB37-F741-A1BE-6A326312ABBC}"/>
                </a:ext>
              </a:extLst>
            </p:cNvPr>
            <p:cNvGrpSpPr>
              <a:grpSpLocks/>
            </p:cNvGrpSpPr>
            <p:nvPr/>
          </p:nvGrpSpPr>
          <p:grpSpPr bwMode="auto">
            <a:xfrm>
              <a:off x="4735" y="1627"/>
              <a:ext cx="582" cy="151"/>
              <a:chOff x="614" y="2568"/>
              <a:chExt cx="725" cy="139"/>
            </a:xfrm>
          </p:grpSpPr>
          <p:sp>
            <p:nvSpPr>
              <p:cNvPr id="114" name="AutoShape 59">
                <a:extLst>
                  <a:ext uri="{FF2B5EF4-FFF2-40B4-BE49-F238E27FC236}">
                    <a16:creationId xmlns:a16="http://schemas.microsoft.com/office/drawing/2014/main" id="{DEAAF06F-764B-A04C-A4F4-4AF808C89F06}"/>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5" name="AutoShape 60">
                <a:extLst>
                  <a:ext uri="{FF2B5EF4-FFF2-40B4-BE49-F238E27FC236}">
                    <a16:creationId xmlns:a16="http://schemas.microsoft.com/office/drawing/2014/main" id="{73A61CB6-ED08-FD4B-8F83-3336B8F8272F}"/>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99" name="Freeform 61">
              <a:extLst>
                <a:ext uri="{FF2B5EF4-FFF2-40B4-BE49-F238E27FC236}">
                  <a16:creationId xmlns:a16="http://schemas.microsoft.com/office/drawing/2014/main" id="{1AB063BC-5497-FD41-9B58-4C27970B62E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100" name="Group 62">
              <a:extLst>
                <a:ext uri="{FF2B5EF4-FFF2-40B4-BE49-F238E27FC236}">
                  <a16:creationId xmlns:a16="http://schemas.microsoft.com/office/drawing/2014/main" id="{20634D40-DCFD-8449-B684-70B31A9B350D}"/>
                </a:ext>
              </a:extLst>
            </p:cNvPr>
            <p:cNvGrpSpPr>
              <a:grpSpLocks/>
            </p:cNvGrpSpPr>
            <p:nvPr/>
          </p:nvGrpSpPr>
          <p:grpSpPr bwMode="auto">
            <a:xfrm>
              <a:off x="4739" y="1327"/>
              <a:ext cx="582" cy="139"/>
              <a:chOff x="614" y="2568"/>
              <a:chExt cx="725" cy="139"/>
            </a:xfrm>
          </p:grpSpPr>
          <p:sp>
            <p:nvSpPr>
              <p:cNvPr id="112" name="AutoShape 63">
                <a:extLst>
                  <a:ext uri="{FF2B5EF4-FFF2-40B4-BE49-F238E27FC236}">
                    <a16:creationId xmlns:a16="http://schemas.microsoft.com/office/drawing/2014/main" id="{F58EC583-5702-1E4B-A6F2-1309BD877BAA}"/>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3" name="AutoShape 64">
                <a:extLst>
                  <a:ext uri="{FF2B5EF4-FFF2-40B4-BE49-F238E27FC236}">
                    <a16:creationId xmlns:a16="http://schemas.microsoft.com/office/drawing/2014/main" id="{DB3DA62B-8007-4E4C-93B9-0F102F104C19}"/>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101" name="Rectangle 65">
              <a:extLst>
                <a:ext uri="{FF2B5EF4-FFF2-40B4-BE49-F238E27FC236}">
                  <a16:creationId xmlns:a16="http://schemas.microsoft.com/office/drawing/2014/main" id="{C31A2516-63E0-E740-AE1D-B59F6C97699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2" name="Freeform 66">
              <a:extLst>
                <a:ext uri="{FF2B5EF4-FFF2-40B4-BE49-F238E27FC236}">
                  <a16:creationId xmlns:a16="http://schemas.microsoft.com/office/drawing/2014/main" id="{B8246D8C-6855-C044-A8BA-8F170062CBC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3" name="Freeform 67">
              <a:extLst>
                <a:ext uri="{FF2B5EF4-FFF2-40B4-BE49-F238E27FC236}">
                  <a16:creationId xmlns:a16="http://schemas.microsoft.com/office/drawing/2014/main" id="{924E847A-F4E0-DA4B-8D4E-A56FEAA6913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4" name="Oval 68">
              <a:extLst>
                <a:ext uri="{FF2B5EF4-FFF2-40B4-BE49-F238E27FC236}">
                  <a16:creationId xmlns:a16="http://schemas.microsoft.com/office/drawing/2014/main" id="{8CAE9087-3C8E-F24B-A512-CEB1940F02B6}"/>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5" name="Freeform 69">
              <a:extLst>
                <a:ext uri="{FF2B5EF4-FFF2-40B4-BE49-F238E27FC236}">
                  <a16:creationId xmlns:a16="http://schemas.microsoft.com/office/drawing/2014/main" id="{2AB5FE84-419E-EB41-B46F-B90EA8215F8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06" name="AutoShape 70">
              <a:extLst>
                <a:ext uri="{FF2B5EF4-FFF2-40B4-BE49-F238E27FC236}">
                  <a16:creationId xmlns:a16="http://schemas.microsoft.com/office/drawing/2014/main" id="{5044997C-6434-1F4E-951A-58848E528421}"/>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7" name="AutoShape 71">
              <a:extLst>
                <a:ext uri="{FF2B5EF4-FFF2-40B4-BE49-F238E27FC236}">
                  <a16:creationId xmlns:a16="http://schemas.microsoft.com/office/drawing/2014/main" id="{E0E22BAF-7B23-B44C-827B-153E00211A92}"/>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8" name="Oval 72">
              <a:extLst>
                <a:ext uri="{FF2B5EF4-FFF2-40B4-BE49-F238E27FC236}">
                  <a16:creationId xmlns:a16="http://schemas.microsoft.com/office/drawing/2014/main" id="{E772A220-7A72-DF4C-B4F3-72E6DDF1F7AC}"/>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09" name="Oval 73">
              <a:extLst>
                <a:ext uri="{FF2B5EF4-FFF2-40B4-BE49-F238E27FC236}">
                  <a16:creationId xmlns:a16="http://schemas.microsoft.com/office/drawing/2014/main" id="{E52F28FE-19A0-E943-AE0B-DEEA922220F8}"/>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10" name="Oval 74">
              <a:extLst>
                <a:ext uri="{FF2B5EF4-FFF2-40B4-BE49-F238E27FC236}">
                  <a16:creationId xmlns:a16="http://schemas.microsoft.com/office/drawing/2014/main" id="{679A21A4-960E-C240-991F-7A91E9D33D9E}"/>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1" name="Rectangle 75">
              <a:extLst>
                <a:ext uri="{FF2B5EF4-FFF2-40B4-BE49-F238E27FC236}">
                  <a16:creationId xmlns:a16="http://schemas.microsoft.com/office/drawing/2014/main" id="{5FE7BC29-1F3A-FC4D-B0A8-E7C985E2199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120" name="Group 76">
            <a:extLst>
              <a:ext uri="{FF2B5EF4-FFF2-40B4-BE49-F238E27FC236}">
                <a16:creationId xmlns:a16="http://schemas.microsoft.com/office/drawing/2014/main" id="{ACB35F9B-E584-6A4C-A928-821626F2884C}"/>
              </a:ext>
            </a:extLst>
          </p:cNvPr>
          <p:cNvGrpSpPr>
            <a:grpSpLocks/>
          </p:cNvGrpSpPr>
          <p:nvPr/>
        </p:nvGrpSpPr>
        <p:grpSpPr bwMode="auto">
          <a:xfrm>
            <a:off x="7686054" y="1920396"/>
            <a:ext cx="698500" cy="709613"/>
            <a:chOff x="-44" y="1473"/>
            <a:chExt cx="981" cy="1105"/>
          </a:xfrm>
        </p:grpSpPr>
        <p:pic>
          <p:nvPicPr>
            <p:cNvPr id="121" name="Picture 77" descr="desktop_computer_stylized_medium">
              <a:extLst>
                <a:ext uri="{FF2B5EF4-FFF2-40B4-BE49-F238E27FC236}">
                  <a16:creationId xmlns:a16="http://schemas.microsoft.com/office/drawing/2014/main" id="{C2C6AD66-1148-CD4D-99F7-5C6A689E2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Freeform 78">
              <a:extLst>
                <a:ext uri="{FF2B5EF4-FFF2-40B4-BE49-F238E27FC236}">
                  <a16:creationId xmlns:a16="http://schemas.microsoft.com/office/drawing/2014/main" id="{40C43405-EE8F-6348-9658-64CCF319FF4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Freeform 1">
            <a:extLst>
              <a:ext uri="{FF2B5EF4-FFF2-40B4-BE49-F238E27FC236}">
                <a16:creationId xmlns:a16="http://schemas.microsoft.com/office/drawing/2014/main" id="{2D3ED81E-7823-0B47-8E02-97411E72ACFD}"/>
              </a:ext>
            </a:extLst>
          </p:cNvPr>
          <p:cNvSpPr/>
          <p:nvPr/>
        </p:nvSpPr>
        <p:spPr>
          <a:xfrm>
            <a:off x="8188984" y="4246818"/>
            <a:ext cx="1700270" cy="558188"/>
          </a:xfrm>
          <a:custGeom>
            <a:avLst/>
            <a:gdLst>
              <a:gd name="connsiteX0" fmla="*/ 0 w 1700270"/>
              <a:gd name="connsiteY0" fmla="*/ 389262 h 543498"/>
              <a:gd name="connsiteX1" fmla="*/ 1700270 w 1700270"/>
              <a:gd name="connsiteY1" fmla="*/ 0 h 543498"/>
              <a:gd name="connsiteX2" fmla="*/ 1696598 w 1700270"/>
              <a:gd name="connsiteY2" fmla="*/ 176269 h 543498"/>
              <a:gd name="connsiteX3" fmla="*/ 0 w 1700270"/>
              <a:gd name="connsiteY3" fmla="*/ 543498 h 543498"/>
              <a:gd name="connsiteX4" fmla="*/ 0 w 1700270"/>
              <a:gd name="connsiteY4" fmla="*/ 389262 h 543498"/>
              <a:gd name="connsiteX0" fmla="*/ 0 w 1700270"/>
              <a:gd name="connsiteY0" fmla="*/ 389262 h 558188"/>
              <a:gd name="connsiteX1" fmla="*/ 1700270 w 1700270"/>
              <a:gd name="connsiteY1" fmla="*/ 0 h 558188"/>
              <a:gd name="connsiteX2" fmla="*/ 1696598 w 1700270"/>
              <a:gd name="connsiteY2" fmla="*/ 176269 h 558188"/>
              <a:gd name="connsiteX3" fmla="*/ 7344 w 1700270"/>
              <a:gd name="connsiteY3" fmla="*/ 558188 h 558188"/>
              <a:gd name="connsiteX4" fmla="*/ 0 w 1700270"/>
              <a:gd name="connsiteY4" fmla="*/ 389262 h 558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0270" h="558188">
                <a:moveTo>
                  <a:pt x="0" y="389262"/>
                </a:moveTo>
                <a:lnTo>
                  <a:pt x="1700270" y="0"/>
                </a:lnTo>
                <a:lnTo>
                  <a:pt x="1696598" y="176269"/>
                </a:lnTo>
                <a:lnTo>
                  <a:pt x="7344" y="558188"/>
                </a:lnTo>
                <a:lnTo>
                  <a:pt x="0" y="389262"/>
                </a:lnTo>
                <a:close/>
              </a:path>
            </a:pathLst>
          </a:custGeom>
          <a:solidFill>
            <a:srgbClr val="0000A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AutoShape 21">
            <a:extLst>
              <a:ext uri="{FF2B5EF4-FFF2-40B4-BE49-F238E27FC236}">
                <a16:creationId xmlns:a16="http://schemas.microsoft.com/office/drawing/2014/main" id="{B46E8531-A1AB-F94F-83A6-88018FC274AE}"/>
              </a:ext>
            </a:extLst>
          </p:cNvPr>
          <p:cNvSpPr>
            <a:spLocks/>
          </p:cNvSpPr>
          <p:nvPr/>
        </p:nvSpPr>
        <p:spPr bwMode="auto">
          <a:xfrm flipH="1" flipV="1">
            <a:off x="8069711" y="4643267"/>
            <a:ext cx="99857" cy="161739"/>
          </a:xfrm>
          <a:prstGeom prst="rightBrace">
            <a:avLst>
              <a:gd name="adj1" fmla="val 2039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C4BF7570-9992-2546-969B-3F60B086818E}"/>
              </a:ext>
            </a:extLst>
          </p:cNvPr>
          <p:cNvSpPr txBox="1"/>
          <p:nvPr/>
        </p:nvSpPr>
        <p:spPr>
          <a:xfrm>
            <a:off x="1056514" y="5919854"/>
            <a:ext cx="9257241"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Non-persistent HTTP response time =  2RTT+ file transmission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4">
            <a:extLst>
              <a:ext uri="{FF2B5EF4-FFF2-40B4-BE49-F238E27FC236}">
                <a16:creationId xmlns:a16="http://schemas.microsoft.com/office/drawing/2014/main" id="{DB793E38-8866-6143-1395-84BEB4E7474A}"/>
              </a:ext>
            </a:extLst>
          </p:cNvPr>
          <p:cNvSpPr txBox="1"/>
          <p:nvPr/>
        </p:nvSpPr>
        <p:spPr>
          <a:xfrm>
            <a:off x="736393" y="4239733"/>
            <a:ext cx="6100762" cy="757130"/>
          </a:xfrm>
          <a:prstGeom prst="rect">
            <a:avLst/>
          </a:prstGeom>
          <a:noFill/>
        </p:spPr>
        <p:txBody>
          <a:bodyPr wrap="square">
            <a:spAutoFit/>
          </a:bodyPr>
          <a:lstStyle/>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one RTT for HTTP request and first few bytes of HTTP response to return</a:t>
            </a:r>
          </a:p>
        </p:txBody>
      </p:sp>
      <p:sp>
        <p:nvSpPr>
          <p:cNvPr id="12" name="TextBox 11">
            <a:extLst>
              <a:ext uri="{FF2B5EF4-FFF2-40B4-BE49-F238E27FC236}">
                <a16:creationId xmlns:a16="http://schemas.microsoft.com/office/drawing/2014/main" id="{315D71BF-4647-667F-B79E-E77426A753D1}"/>
              </a:ext>
            </a:extLst>
          </p:cNvPr>
          <p:cNvSpPr txBox="1"/>
          <p:nvPr/>
        </p:nvSpPr>
        <p:spPr>
          <a:xfrm>
            <a:off x="719475" y="4653112"/>
            <a:ext cx="6100762" cy="808426"/>
          </a:xfrm>
          <a:prstGeom prst="rect">
            <a:avLst/>
          </a:prstGeom>
          <a:noFill/>
        </p:spPr>
        <p:txBody>
          <a:bodyPr wrap="square">
            <a:spAutoFit/>
          </a:bodyPr>
          <a:lstStyle/>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endPar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object/file transmission time</a:t>
            </a:r>
            <a:endParaRPr lang="en-US" dirty="0"/>
          </a:p>
        </p:txBody>
      </p:sp>
      <p:sp>
        <p:nvSpPr>
          <p:cNvPr id="13" name="Line 18">
            <a:extLst>
              <a:ext uri="{FF2B5EF4-FFF2-40B4-BE49-F238E27FC236}">
                <a16:creationId xmlns:a16="http://schemas.microsoft.com/office/drawing/2014/main" id="{49C468F3-8B96-64E9-C6F4-D32F731ABE4F}"/>
              </a:ext>
            </a:extLst>
          </p:cNvPr>
          <p:cNvSpPr>
            <a:spLocks noChangeShapeType="1"/>
          </p:cNvSpPr>
          <p:nvPr/>
        </p:nvSpPr>
        <p:spPr bwMode="auto">
          <a:xfrm flipH="1">
            <a:off x="8190011" y="4259269"/>
            <a:ext cx="1713930" cy="3670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5445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2" end="2"/>
                                            </p:txEl>
                                          </p:spTgt>
                                        </p:tgtEl>
                                        <p:attrNameLst>
                                          <p:attrName>style.visibility</p:attrName>
                                        </p:attrNameLst>
                                      </p:cBhvr>
                                      <p:to>
                                        <p:strVal val="visible"/>
                                      </p:to>
                                    </p:set>
                                    <p:animEffect transition="in" filter="dissolve">
                                      <p:cBhvr>
                                        <p:cTn id="7" dur="500"/>
                                        <p:tgtEl>
                                          <p:spTgt spid="62">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2">
                                            <p:txEl>
                                              <p:pRg st="3" end="3"/>
                                            </p:txEl>
                                          </p:spTgt>
                                        </p:tgtEl>
                                        <p:attrNameLst>
                                          <p:attrName>style.visibility</p:attrName>
                                        </p:attrNameLst>
                                      </p:cBhvr>
                                      <p:to>
                                        <p:strVal val="visible"/>
                                      </p:to>
                                    </p:set>
                                    <p:animEffect transition="in" filter="dissolve">
                                      <p:cBhvr>
                                        <p:cTn id="10" dur="500"/>
                                        <p:tgtEl>
                                          <p:spTgt spid="6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1" grpId="0" animBg="1"/>
      <p:bldP spid="73" grpId="0" animBg="1"/>
      <p:bldP spid="74" grpId="0"/>
      <p:bldP spid="75" grpId="0" animBg="1"/>
      <p:bldP spid="76" grpId="0"/>
      <p:bldP spid="77" grpId="0" animBg="1"/>
      <p:bldP spid="78" grpId="0"/>
      <p:bldP spid="79" grpId="0" animBg="1"/>
      <p:bldP spid="80" grpId="0"/>
      <p:bldP spid="81" grpId="0" animBg="1"/>
      <p:bldP spid="82" grpId="0"/>
      <p:bldP spid="83" grpId="0" animBg="1"/>
      <p:bldP spid="84" grpId="0"/>
      <p:bldP spid="2" grpId="0" animBg="1"/>
      <p:bldP spid="123" grpId="0" animBg="1"/>
      <p:bldP spid="4" grpId="0"/>
      <p:bldP spid="5" grpId="0"/>
      <p:bldP spid="12" grpId="0"/>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7B83AA3-56B8-33A2-0C0C-529E02143348}"/>
              </a:ext>
            </a:extLst>
          </p:cNvPr>
          <p:cNvSpPr>
            <a:spLocks noGrp="1"/>
          </p:cNvSpPr>
          <p:nvPr>
            <p:ph idx="1"/>
          </p:nvPr>
        </p:nvSpPr>
        <p:spPr/>
        <p:txBody>
          <a:bodyPr>
            <a:normAutofit lnSpcReduction="10000"/>
          </a:bodyPr>
          <a:lstStyle/>
          <a:p>
            <a:pPr marL="230188" marR="0" lvl="0" indent="-21590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CC0000"/>
                </a:solidFill>
                <a:effectLst/>
                <a:uLnTx/>
                <a:uFillTx/>
                <a:latin typeface="Calibri"/>
                <a:ea typeface="+mn-ea"/>
                <a:cs typeface="+mn-cs"/>
              </a:rPr>
              <a:t>Non-persistent HTTP issues:</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A separate connection for each object</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lang="en-US" dirty="0">
                <a:solidFill>
                  <a:prstClr val="black"/>
                </a:solidFill>
                <a:latin typeface="Calibri"/>
              </a:rPr>
              <a:t>Higher response time </a:t>
            </a:r>
          </a:p>
          <a:p>
            <a:pPr marL="688975" lvl="1" indent="-217488">
              <a:spcBef>
                <a:spcPts val="1000"/>
              </a:spcBef>
              <a:buClr>
                <a:srgbClr val="0000A3"/>
              </a:buClr>
              <a:buFont typeface="Wingdings" charset="2"/>
              <a:buChar char="§"/>
              <a:defRPr/>
            </a:pPr>
            <a:r>
              <a:rPr lang="en-US" altLang="en-US" dirty="0">
                <a:solidFill>
                  <a:prstClr val="black"/>
                </a:solidFill>
                <a:latin typeface="Calibri"/>
                <a:ea typeface="ＭＳ Ｐゴシック" panose="020B0600070205080204" pitchFamily="34" charset="-128"/>
              </a:rPr>
              <a:t>One object: </a:t>
            </a:r>
            <a:r>
              <a:rPr kumimoji="0" lang="en-US" altLang="en-US" sz="20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2RTT+ file transmission time </a:t>
            </a:r>
            <a:endParaRPr kumimoji="0" lang="en-US" altLang="en-US" sz="2000" b="0"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a:p>
            <a:pPr marL="688975" lvl="1" indent="-217488">
              <a:spcBef>
                <a:spcPts val="1000"/>
              </a:spcBef>
              <a:buClr>
                <a:srgbClr val="0000A3"/>
              </a:buClr>
              <a:buFont typeface="Wingdings" charset="2"/>
              <a:buChar char="§"/>
              <a:defRPr/>
            </a:pPr>
            <a:r>
              <a:rPr lang="en-US" altLang="en-US" dirty="0">
                <a:solidFill>
                  <a:prstClr val="black"/>
                </a:solidFill>
                <a:latin typeface="Calibri"/>
                <a:ea typeface="ＭＳ Ｐゴシック" panose="020B0600070205080204" pitchFamily="34" charset="-128"/>
              </a:rPr>
              <a:t>N objects: </a:t>
            </a:r>
            <a:r>
              <a:rPr kumimoji="0" lang="en-US" altLang="en-US" sz="24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2N*RTT+ (sum of file transmission time for the N objects)</a:t>
            </a:r>
            <a:endParaRPr kumimoji="0" lang="en-US" b="0" i="0" u="none" strike="noStrike" kern="1200" cap="none" spc="0" normalizeH="0" baseline="0" noProof="0" dirty="0">
              <a:ln>
                <a:noFill/>
              </a:ln>
              <a:solidFill>
                <a:prstClr val="black"/>
              </a:solidFill>
              <a:effectLst/>
              <a:uLnTx/>
              <a:uFillTx/>
              <a:latin typeface="Calibri"/>
              <a:ea typeface="+mn-ea"/>
              <a:cs typeface="+mn-cs"/>
            </a:endParaRPr>
          </a:p>
          <a:p>
            <a:pPr marL="688975" lvl="1" indent="-217488">
              <a:buFont typeface="Wingdings" charset="2"/>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browsers often open multiple parallel TCP connections to fetch referenced objects in parallel to improve response time.</a:t>
            </a: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Higher resource overhead: </a:t>
            </a:r>
          </a:p>
          <a:p>
            <a:pPr marL="688975" lvl="1" indent="-217488">
              <a:spcBef>
                <a:spcPts val="1000"/>
              </a:spcBef>
              <a:buClr>
                <a:srgbClr val="0000A3"/>
              </a:buClr>
              <a:buFont typeface="Wingdings" charset="2"/>
              <a:buChar char="§"/>
              <a:defRPr/>
            </a:pPr>
            <a:r>
              <a:rPr kumimoji="0" lang="en-US" b="0" i="0" u="none" strike="noStrike" kern="1200" cap="none" spc="0" normalizeH="0" baseline="0" noProof="0" dirty="0">
                <a:ln>
                  <a:noFill/>
                </a:ln>
                <a:solidFill>
                  <a:prstClr val="black"/>
                </a:solidFill>
                <a:effectLst/>
                <a:uLnTx/>
                <a:uFillTx/>
                <a:latin typeface="Calibri"/>
                <a:ea typeface="+mn-ea"/>
                <a:cs typeface="+mn-cs"/>
              </a:rPr>
              <a:t>The end host operating system incurs overhead for maintaining </a:t>
            </a:r>
            <a:r>
              <a:rPr kumimoji="0" lang="en-US" b="0" i="1" u="none" strike="noStrike" kern="1200" cap="none" spc="0" normalizeH="0" baseline="0" noProof="0" dirty="0">
                <a:ln>
                  <a:noFill/>
                </a:ln>
                <a:solidFill>
                  <a:prstClr val="black"/>
                </a:solidFill>
                <a:effectLst/>
                <a:uLnTx/>
                <a:uFillTx/>
                <a:latin typeface="Calibri"/>
                <a:ea typeface="+mn-ea"/>
                <a:cs typeface="+mn-cs"/>
              </a:rPr>
              <a:t>each</a:t>
            </a:r>
            <a:r>
              <a:rPr kumimoji="0" lang="en-US" b="0" i="0" u="none" strike="noStrike" kern="1200" cap="none" spc="0" normalizeH="0" baseline="0" noProof="0" dirty="0">
                <a:ln>
                  <a:noFill/>
                </a:ln>
                <a:solidFill>
                  <a:prstClr val="black"/>
                </a:solidFill>
                <a:effectLst/>
                <a:uLnTx/>
                <a:uFillTx/>
                <a:latin typeface="Calibri"/>
                <a:ea typeface="+mn-ea"/>
                <a:cs typeface="+mn-cs"/>
              </a:rPr>
              <a:t> connection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a:p>
            <a:endParaRPr lang="en-US" dirty="0"/>
          </a:p>
        </p:txBody>
      </p:sp>
      <p:sp>
        <p:nvSpPr>
          <p:cNvPr id="2" name="Title 1">
            <a:extLst>
              <a:ext uri="{FF2B5EF4-FFF2-40B4-BE49-F238E27FC236}">
                <a16:creationId xmlns:a16="http://schemas.microsoft.com/office/drawing/2014/main" id="{4D1E7372-4FBC-1207-0DE9-C6509F1FB4CC}"/>
              </a:ext>
            </a:extLst>
          </p:cNvPr>
          <p:cNvSpPr>
            <a:spLocks noGrp="1"/>
          </p:cNvSpPr>
          <p:nvPr>
            <p:ph type="title"/>
          </p:nvPr>
        </p:nvSpPr>
        <p:spPr/>
        <p:txBody>
          <a:bodyPr/>
          <a:lstStyle/>
          <a:p>
            <a:r>
              <a:rPr lang="en-US"/>
              <a:t>Non-persistent HTTP issues</a:t>
            </a:r>
          </a:p>
        </p:txBody>
      </p:sp>
      <p:sp>
        <p:nvSpPr>
          <p:cNvPr id="3" name="Rectangle 3">
            <a:extLst>
              <a:ext uri="{FF2B5EF4-FFF2-40B4-BE49-F238E27FC236}">
                <a16:creationId xmlns:a16="http://schemas.microsoft.com/office/drawing/2014/main" id="{F76AE468-0C67-C802-0246-C66BC5374586}"/>
              </a:ext>
            </a:extLst>
          </p:cNvPr>
          <p:cNvSpPr txBox="1">
            <a:spLocks noChangeArrowheads="1"/>
          </p:cNvSpPr>
          <p:nvPr/>
        </p:nvSpPr>
        <p:spPr>
          <a:xfrm>
            <a:off x="798691" y="1401764"/>
            <a:ext cx="11024115"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2"/>
              <a:buChar char="§"/>
              <a:tabLst/>
              <a:defRPr/>
            </a:pPr>
            <a:endParaRPr kumimoji="0" lang="en-US" sz="20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093237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Persistent HTTP </a:t>
            </a:r>
            <a:r>
              <a:rPr lang="en-US" altLang="en-US" sz="3200">
                <a:cs typeface="Calibri" panose="020F0502020204030204" pitchFamily="34" charset="0"/>
              </a:rPr>
              <a:t>(HTTP 1.1)</a:t>
            </a:r>
            <a:endParaRPr lang="en-US" sz="4400"/>
          </a:p>
        </p:txBody>
      </p:sp>
      <p:sp>
        <p:nvSpPr>
          <p:cNvPr id="7" name="Rectangle 10">
            <a:extLst>
              <a:ext uri="{FF2B5EF4-FFF2-40B4-BE49-F238E27FC236}">
                <a16:creationId xmlns:a16="http://schemas.microsoft.com/office/drawing/2014/main" id="{996C596E-CBDC-1641-AE54-06AC7ADF3759}"/>
              </a:ext>
            </a:extLst>
          </p:cNvPr>
          <p:cNvSpPr txBox="1">
            <a:spLocks noChangeArrowheads="1"/>
          </p:cNvSpPr>
          <p:nvPr/>
        </p:nvSpPr>
        <p:spPr>
          <a:xfrm>
            <a:off x="798692" y="1414463"/>
            <a:ext cx="1116412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server leaves connection open after sending response</a:t>
            </a:r>
          </a:p>
          <a:p>
            <a:pPr marL="346075" indent="-217488">
              <a:buFont typeface="Wingdings" charset="2"/>
              <a:buChar char="§"/>
              <a:defRPr/>
            </a:pPr>
            <a:r>
              <a:rPr lang="en-US">
                <a:solidFill>
                  <a:prstClr val="black"/>
                </a:solidFill>
              </a:rPr>
              <a:t>subsequent HTTP messages between same client/server sent over the already established connection</a:t>
            </a:r>
          </a:p>
          <a:p>
            <a:pPr marL="346075" indent="-217488">
              <a:buFont typeface="Wingdings" charset="2"/>
              <a:buChar char="§"/>
              <a:defRPr/>
            </a:pPr>
            <a:r>
              <a:rPr lang="en-US">
                <a:solidFill>
                  <a:prstClr val="black"/>
                </a:solidFill>
              </a:rPr>
              <a:t>client sends requests as soon as it encounters a referenced object</a:t>
            </a:r>
            <a:endParaRPr kumimoji="0" lang="en-US" sz="2800" b="0" i="0" u="none" strike="noStrike" kern="1200" cap="none" spc="0" normalizeH="0" baseline="0" noProof="0">
              <a:ln>
                <a:noFill/>
              </a:ln>
              <a:solidFill>
                <a:prstClr val="black"/>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Lower response time:</a:t>
            </a:r>
          </a:p>
          <a:p>
            <a:pPr marL="688975" lvl="1" indent="-217488">
              <a:spcBef>
                <a:spcPts val="1000"/>
              </a:spcBef>
              <a:buClr>
                <a:srgbClr val="0000A3"/>
              </a:buClr>
              <a:buFont typeface="Wingdings" charset="2"/>
              <a:buChar char="§"/>
              <a:defRPr/>
            </a:pPr>
            <a:r>
              <a:rPr lang="en-US" noProof="0">
                <a:solidFill>
                  <a:prstClr val="black"/>
                </a:solidFill>
                <a:latin typeface="Calibri"/>
              </a:rPr>
              <a:t>Response time for the first object: </a:t>
            </a:r>
            <a:r>
              <a:rPr lang="en-US" i="1" noProof="0">
                <a:solidFill>
                  <a:prstClr val="black"/>
                </a:solidFill>
                <a:latin typeface="Calibri"/>
              </a:rPr>
              <a:t>2RTT + file transmission time</a:t>
            </a:r>
          </a:p>
          <a:p>
            <a:pPr marL="688975" lvl="1" indent="-217488">
              <a:spcBef>
                <a:spcPts val="1000"/>
              </a:spcBef>
              <a:buClr>
                <a:srgbClr val="0000A3"/>
              </a:buClr>
              <a:buFont typeface="Wingdings" charset="2"/>
              <a:buChar char="§"/>
              <a:defRPr/>
            </a:pPr>
            <a:r>
              <a:rPr lang="en-US">
                <a:solidFill>
                  <a:prstClr val="black"/>
                </a:solidFill>
                <a:latin typeface="Calibri"/>
              </a:rPr>
              <a:t>Response time for the next (N – 1) objects: </a:t>
            </a:r>
            <a:r>
              <a:rPr lang="en-US" i="1">
                <a:solidFill>
                  <a:prstClr val="black"/>
                </a:solidFill>
                <a:latin typeface="Calibri"/>
              </a:rPr>
              <a:t>RTT + file transmission time</a:t>
            </a:r>
            <a:endParaRPr kumimoji="0" lang="en-US" b="0" i="1" u="none" strike="noStrike" kern="1200" cap="none" spc="0" normalizeH="0" baseline="0" noProof="0">
              <a:ln>
                <a:noFill/>
              </a:ln>
              <a:solidFill>
                <a:prstClr val="black"/>
              </a:solidFill>
              <a:effectLst/>
              <a:uLnTx/>
              <a:uFillTx/>
              <a:latin typeface="Calibri"/>
            </a:endParaRPr>
          </a:p>
          <a:p>
            <a:pPr marL="688975" lvl="1" indent="-217488">
              <a:spcBef>
                <a:spcPts val="1000"/>
              </a:spcBef>
              <a:buClr>
                <a:srgbClr val="0000A3"/>
              </a:buClr>
              <a:buFont typeface="Wingdings" charset="2"/>
              <a:buChar char="§"/>
              <a:defRPr/>
            </a:pPr>
            <a:r>
              <a:rPr lang="en-US">
                <a:solidFill>
                  <a:prstClr val="black"/>
                </a:solidFill>
                <a:latin typeface="Calibri"/>
              </a:rPr>
              <a:t>A</a:t>
            </a:r>
            <a:r>
              <a:rPr kumimoji="0" lang="en-US" b="0" i="0" u="none" strike="noStrike" kern="1200" cap="none" spc="0" normalizeH="0" baseline="0" noProof="0">
                <a:ln>
                  <a:noFill/>
                </a:ln>
                <a:solidFill>
                  <a:prstClr val="black"/>
                </a:solidFill>
                <a:effectLst/>
                <a:uLnTx/>
                <a:uFillTx/>
                <a:latin typeface="Calibri"/>
                <a:ea typeface="+mn-ea"/>
                <a:cs typeface="+mn-cs"/>
              </a:rPr>
              <a:t>s little as one RTT for almost all the referenced objects </a:t>
            </a:r>
          </a:p>
          <a:p>
            <a:pPr marL="688975" lvl="1" indent="-217488">
              <a:spcBef>
                <a:spcPts val="1000"/>
              </a:spcBef>
              <a:buClr>
                <a:srgbClr val="0000A3"/>
              </a:buClr>
              <a:buFont typeface="Wingdings" charset="2"/>
              <a:buChar char="§"/>
              <a:defRPr/>
            </a:pPr>
            <a:r>
              <a:rPr kumimoji="0" lang="en-US" b="0" i="0" u="none" strike="noStrike" kern="1200" cap="none" spc="0" normalizeH="0" baseline="0" noProof="0">
                <a:ln>
                  <a:noFill/>
                </a:ln>
                <a:solidFill>
                  <a:prstClr val="black"/>
                </a:solidFill>
                <a:effectLst/>
                <a:uLnTx/>
                <a:uFillTx/>
                <a:latin typeface="Calibri"/>
                <a:ea typeface="+mn-ea"/>
                <a:cs typeface="+mn-cs"/>
              </a:rPr>
              <a:t>cutting response time in half</a:t>
            </a:r>
          </a:p>
        </p:txBody>
      </p:sp>
    </p:spTree>
    <p:extLst>
      <p:ext uri="{BB962C8B-B14F-4D97-AF65-F5344CB8AC3E}">
        <p14:creationId xmlns:p14="http://schemas.microsoft.com/office/powerpoint/2010/main" val="426259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dissolv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dissolv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dissolve">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
                                            <p:txEl>
                                              <p:pRg st="7" end="7"/>
                                            </p:txEl>
                                          </p:spTgt>
                                        </p:tgtEl>
                                        <p:attrNameLst>
                                          <p:attrName>style.visibility</p:attrName>
                                        </p:attrNameLst>
                                      </p:cBhvr>
                                      <p:to>
                                        <p:strVal val="visible"/>
                                      </p:to>
                                    </p:set>
                                    <p:animEffect transition="in" filter="dissolve">
                                      <p:cBhvr>
                                        <p:cTn id="42"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5"/>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Example: organization of air </a:t>
            </a:r>
            <a:r>
              <a:rPr lang="en-US" altLang="en-US">
                <a:ea typeface="ＭＳ Ｐゴシック" panose="020B0600070205080204" pitchFamily="34" charset="-128"/>
              </a:rPr>
              <a:t>t</a:t>
            </a:r>
            <a:r>
              <a:rPr lang="en-US" altLang="en-US" sz="4400">
                <a:ea typeface="ＭＳ Ｐゴシック" panose="020B0600070205080204" pitchFamily="34" charset="-128"/>
              </a:rPr>
              <a:t>ravel</a:t>
            </a:r>
          </a:p>
        </p:txBody>
      </p:sp>
      <p:sp>
        <p:nvSpPr>
          <p:cNvPr id="7" name="Rectangle 3">
            <a:extLst>
              <a:ext uri="{FF2B5EF4-FFF2-40B4-BE49-F238E27FC236}">
                <a16:creationId xmlns:a16="http://schemas.microsoft.com/office/drawing/2014/main" id="{CC3583CD-CBDD-864E-8D26-0A29FF1403C0}"/>
              </a:ext>
            </a:extLst>
          </p:cNvPr>
          <p:cNvSpPr txBox="1">
            <a:spLocks noChangeArrowheads="1"/>
          </p:cNvSpPr>
          <p:nvPr/>
        </p:nvSpPr>
        <p:spPr>
          <a:xfrm>
            <a:off x="2345096" y="6081243"/>
            <a:ext cx="9529651" cy="5429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457200" algn="l" defTabSz="914400" rtl="0" eaLnBrk="1" fontAlgn="auto" latinLnBrk="0" hangingPunct="1">
              <a:lnSpc>
                <a:spcPct val="90000"/>
              </a:lnSpc>
              <a:spcBef>
                <a:spcPts val="1000"/>
              </a:spcBef>
              <a:spcAft>
                <a:spcPts val="0"/>
              </a:spcAft>
              <a:buClr>
                <a:srgbClr val="0000A3"/>
              </a:buClr>
              <a:buSzTx/>
              <a:tabLst/>
              <a:defRPr/>
            </a:pPr>
            <a:r>
              <a:rPr kumimoji="0" lang="en-US" altLang="en-US"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 series of steps, involving many services</a:t>
            </a:r>
          </a:p>
        </p:txBody>
      </p:sp>
      <p:sp>
        <p:nvSpPr>
          <p:cNvPr id="9"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110119" y="1935719"/>
            <a:ext cx="3719769" cy="2847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airplane routing</a:t>
            </a:r>
            <a:endParaRPr kumimoji="0" lang="en-US" altLang="en-US" sz="20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endParaRPr>
          </a:p>
        </p:txBody>
      </p:sp>
      <p:sp>
        <p:nvSpPr>
          <p:cNvPr id="10"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7623765" y="1942018"/>
            <a:ext cx="2625654" cy="284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airplane routing</a:t>
            </a:r>
          </a:p>
        </p:txBody>
      </p:sp>
      <p:sp>
        <p:nvSpPr>
          <p:cNvPr id="11"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4389746" y="4831320"/>
            <a:ext cx="357079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airplane routing</a:t>
            </a:r>
          </a:p>
        </p:txBody>
      </p:sp>
      <p:sp>
        <p:nvSpPr>
          <p:cNvPr id="12" name="Freeform 8">
            <a:extLst>
              <a:ext uri="{FF2B5EF4-FFF2-40B4-BE49-F238E27FC236}">
                <a16:creationId xmlns:a16="http://schemas.microsoft.com/office/drawing/2014/main" id="{F85E233E-0BC2-2743-AB47-FA853651C08B}"/>
              </a:ext>
            </a:extLst>
          </p:cNvPr>
          <p:cNvSpPr>
            <a:spLocks/>
          </p:cNvSpPr>
          <p:nvPr/>
        </p:nvSpPr>
        <p:spPr bwMode="auto">
          <a:xfrm>
            <a:off x="879891" y="2080182"/>
            <a:ext cx="7827767" cy="3289301"/>
          </a:xfrm>
          <a:custGeom>
            <a:avLst/>
            <a:gdLst>
              <a:gd name="T0" fmla="*/ 0 w 4100"/>
              <a:gd name="T1" fmla="*/ 0 h 2072"/>
              <a:gd name="T2" fmla="*/ 4 w 4100"/>
              <a:gd name="T3" fmla="*/ 1736 h 2072"/>
              <a:gd name="T4" fmla="*/ 804 w 4100"/>
              <a:gd name="T5" fmla="*/ 2064 h 2072"/>
              <a:gd name="T6" fmla="*/ 3468 w 4100"/>
              <a:gd name="T7" fmla="*/ 2072 h 2072"/>
              <a:gd name="T8" fmla="*/ 4100 w 4100"/>
              <a:gd name="T9" fmla="*/ 1736 h 2072"/>
              <a:gd name="T10" fmla="*/ 4100 w 4100"/>
              <a:gd name="T11" fmla="*/ 96 h 2072"/>
              <a:gd name="T12" fmla="*/ 0 60000 65536"/>
              <a:gd name="T13" fmla="*/ 0 60000 65536"/>
              <a:gd name="T14" fmla="*/ 0 60000 65536"/>
              <a:gd name="T15" fmla="*/ 0 60000 65536"/>
              <a:gd name="T16" fmla="*/ 0 60000 65536"/>
              <a:gd name="T17" fmla="*/ 0 60000 65536"/>
              <a:gd name="T18" fmla="*/ 0 w 4100"/>
              <a:gd name="T19" fmla="*/ 0 h 2072"/>
              <a:gd name="T20" fmla="*/ 4100 w 4100"/>
              <a:gd name="T21" fmla="*/ 2072 h 2072"/>
              <a:gd name="connsiteX0" fmla="*/ 0 w 10000"/>
              <a:gd name="connsiteY0" fmla="*/ 0 h 10000"/>
              <a:gd name="connsiteX1" fmla="*/ 10 w 10000"/>
              <a:gd name="connsiteY1" fmla="*/ 8378 h 10000"/>
              <a:gd name="connsiteX2" fmla="*/ 1961 w 10000"/>
              <a:gd name="connsiteY2" fmla="*/ 9961 h 10000"/>
              <a:gd name="connsiteX3" fmla="*/ 8459 w 10000"/>
              <a:gd name="connsiteY3" fmla="*/ 10000 h 10000"/>
              <a:gd name="connsiteX4" fmla="*/ 10000 w 10000"/>
              <a:gd name="connsiteY4" fmla="*/ 8378 h 10000"/>
              <a:gd name="connsiteX0" fmla="*/ 0 w 8459"/>
              <a:gd name="connsiteY0" fmla="*/ 0 h 10000"/>
              <a:gd name="connsiteX1" fmla="*/ 10 w 8459"/>
              <a:gd name="connsiteY1" fmla="*/ 8378 h 10000"/>
              <a:gd name="connsiteX2" fmla="*/ 1961 w 8459"/>
              <a:gd name="connsiteY2" fmla="*/ 9961 h 10000"/>
              <a:gd name="connsiteX3" fmla="*/ 8459 w 8459"/>
              <a:gd name="connsiteY3" fmla="*/ 10000 h 10000"/>
            </a:gdLst>
            <a:ahLst/>
            <a:cxnLst>
              <a:cxn ang="0">
                <a:pos x="connsiteX0" y="connsiteY0"/>
              </a:cxn>
              <a:cxn ang="0">
                <a:pos x="connsiteX1" y="connsiteY1"/>
              </a:cxn>
              <a:cxn ang="0">
                <a:pos x="connsiteX2" y="connsiteY2"/>
              </a:cxn>
              <a:cxn ang="0">
                <a:pos x="connsiteX3" y="connsiteY3"/>
              </a:cxn>
            </a:cxnLst>
            <a:rect l="l" t="t" r="r" b="b"/>
            <a:pathLst>
              <a:path w="8459" h="10000">
                <a:moveTo>
                  <a:pt x="0" y="0"/>
                </a:moveTo>
                <a:cubicBezTo>
                  <a:pt x="3" y="2793"/>
                  <a:pt x="7" y="5585"/>
                  <a:pt x="10" y="8378"/>
                </a:cubicBezTo>
                <a:lnTo>
                  <a:pt x="1961" y="9961"/>
                </a:lnTo>
                <a:lnTo>
                  <a:pt x="8459" y="10000"/>
                </a:lnTo>
              </a:path>
            </a:pathLst>
          </a:custGeom>
          <a:noFill/>
          <a:ln w="44450">
            <a:solidFill>
              <a:srgbClr val="C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p>
        </p:txBody>
      </p:sp>
      <p:sp>
        <p:nvSpPr>
          <p:cNvPr id="3" name="Freeform 2">
            <a:extLst>
              <a:ext uri="{FF2B5EF4-FFF2-40B4-BE49-F238E27FC236}">
                <a16:creationId xmlns:a16="http://schemas.microsoft.com/office/drawing/2014/main" id="{D9478D4E-B913-5E48-A41F-691CE28FDFE4}"/>
              </a:ext>
            </a:extLst>
          </p:cNvPr>
          <p:cNvSpPr/>
          <p:nvPr/>
        </p:nvSpPr>
        <p:spPr>
          <a:xfrm flipH="1">
            <a:off x="8627458" y="2106453"/>
            <a:ext cx="1822537" cy="3263030"/>
          </a:xfrm>
          <a:custGeom>
            <a:avLst/>
            <a:gdLst>
              <a:gd name="connsiteX0" fmla="*/ 1822537 w 1822537"/>
              <a:gd name="connsiteY0" fmla="*/ 3263030 h 3263030"/>
              <a:gd name="connsiteX1" fmla="*/ 6263 w 1822537"/>
              <a:gd name="connsiteY1" fmla="*/ 2743200 h 3263030"/>
              <a:gd name="connsiteX2" fmla="*/ 0 w 1822537"/>
              <a:gd name="connsiteY2" fmla="*/ 0 h 3263030"/>
            </a:gdLst>
            <a:ahLst/>
            <a:cxnLst>
              <a:cxn ang="0">
                <a:pos x="connsiteX0" y="connsiteY0"/>
              </a:cxn>
              <a:cxn ang="0">
                <a:pos x="connsiteX1" y="connsiteY1"/>
              </a:cxn>
              <a:cxn ang="0">
                <a:pos x="connsiteX2" y="connsiteY2"/>
              </a:cxn>
            </a:cxnLst>
            <a:rect l="l" t="t" r="r" b="b"/>
            <a:pathLst>
              <a:path w="1822537" h="3263030">
                <a:moveTo>
                  <a:pt x="1822537" y="3263030"/>
                </a:moveTo>
                <a:lnTo>
                  <a:pt x="6263" y="2743200"/>
                </a:lnTo>
                <a:cubicBezTo>
                  <a:pt x="4175" y="1828800"/>
                  <a:pt x="2088" y="914400"/>
                  <a:pt x="0" y="0"/>
                </a:cubicBezTo>
              </a:path>
            </a:pathLst>
          </a:custGeom>
          <a:noFill/>
          <a:ln w="44450">
            <a:solidFill>
              <a:srgbClr val="C00000"/>
            </a:solidFill>
            <a:tailEnd type="triangle" w="med"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                    </a:t>
            </a:r>
          </a:p>
        </p:txBody>
      </p:sp>
      <p:sp>
        <p:nvSpPr>
          <p:cNvPr id="15" name="Rectangle 3">
            <a:extLst>
              <a:ext uri="{FF2B5EF4-FFF2-40B4-BE49-F238E27FC236}">
                <a16:creationId xmlns:a16="http://schemas.microsoft.com/office/drawing/2014/main" id="{B089D51D-215F-BA43-9D35-CA7FEB77B669}"/>
              </a:ext>
            </a:extLst>
          </p:cNvPr>
          <p:cNvSpPr txBox="1">
            <a:spLocks noChangeArrowheads="1"/>
          </p:cNvSpPr>
          <p:nvPr/>
        </p:nvSpPr>
        <p:spPr>
          <a:xfrm>
            <a:off x="1882900" y="5634038"/>
            <a:ext cx="9529651" cy="542925"/>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How would you </a:t>
            </a:r>
            <a:r>
              <a:rPr kumimoji="0" lang="en-US" altLang="en-US" sz="32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define/discuss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 </a:t>
            </a:r>
            <a:r>
              <a:rPr kumimoji="0" lang="en-US" altLang="en-US" sz="32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system</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of airline travel?</a:t>
            </a:r>
          </a:p>
        </p:txBody>
      </p:sp>
      <p:cxnSp>
        <p:nvCxnSpPr>
          <p:cNvPr id="5" name="Straight Arrow Connector 4">
            <a:extLst>
              <a:ext uri="{FF2B5EF4-FFF2-40B4-BE49-F238E27FC236}">
                <a16:creationId xmlns:a16="http://schemas.microsoft.com/office/drawing/2014/main" id="{3FCB9233-79E6-BA4F-9D93-E564447F7C10}"/>
              </a:ext>
            </a:extLst>
          </p:cNvPr>
          <p:cNvCxnSpPr/>
          <p:nvPr/>
        </p:nvCxnSpPr>
        <p:spPr>
          <a:xfrm>
            <a:off x="1564598" y="1798817"/>
            <a:ext cx="76000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558E98-4E3D-6E48-9595-2F6059226384}"/>
              </a:ext>
            </a:extLst>
          </p:cNvPr>
          <p:cNvSpPr txBox="1"/>
          <p:nvPr/>
        </p:nvSpPr>
        <p:spPr>
          <a:xfrm>
            <a:off x="2473378" y="1558977"/>
            <a:ext cx="5581913" cy="461665"/>
          </a:xfrm>
          <a:prstGeom prst="rect">
            <a:avLst/>
          </a:prstGeom>
          <a:solidFill>
            <a:schemeClr val="bg1"/>
          </a:solidFill>
        </p:spPr>
        <p:txBody>
          <a:bodyPr wrap="none" rtlCol="0">
            <a:spAutoFit/>
          </a:bodyPr>
          <a:lstStyle/>
          <a:p>
            <a:r>
              <a:rPr lang="en-US" sz="2400" i="1"/>
              <a:t>end-to-end transfer of person plus baggage</a:t>
            </a:r>
          </a:p>
        </p:txBody>
      </p:sp>
      <p:grpSp>
        <p:nvGrpSpPr>
          <p:cNvPr id="21" name="Group 20">
            <a:extLst>
              <a:ext uri="{FF2B5EF4-FFF2-40B4-BE49-F238E27FC236}">
                <a16:creationId xmlns:a16="http://schemas.microsoft.com/office/drawing/2014/main" id="{58B89B52-D8A0-B841-AE4D-367CE4C080B3}"/>
              </a:ext>
            </a:extLst>
          </p:cNvPr>
          <p:cNvGrpSpPr/>
          <p:nvPr/>
        </p:nvGrpSpPr>
        <p:grpSpPr>
          <a:xfrm>
            <a:off x="4267725" y="1021517"/>
            <a:ext cx="1528763" cy="620713"/>
            <a:chOff x="-1042195" y="4302698"/>
            <a:chExt cx="1528763" cy="620713"/>
          </a:xfrm>
        </p:grpSpPr>
        <p:pic>
          <p:nvPicPr>
            <p:cNvPr id="22" name="Picture 11" descr="yylgaifm[1]">
              <a:extLst>
                <a:ext uri="{FF2B5EF4-FFF2-40B4-BE49-F238E27FC236}">
                  <a16:creationId xmlns:a16="http://schemas.microsoft.com/office/drawing/2014/main" id="{07194610-EC25-D04B-8A29-162F15606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42195" y="4463036"/>
              <a:ext cx="152876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Line 12">
              <a:extLst>
                <a:ext uri="{FF2B5EF4-FFF2-40B4-BE49-F238E27FC236}">
                  <a16:creationId xmlns:a16="http://schemas.microsoft.com/office/drawing/2014/main" id="{F2D1C1C2-445D-BD44-9E5D-B94BC5DF4100}"/>
                </a:ext>
              </a:extLst>
            </p:cNvPr>
            <p:cNvSpPr>
              <a:spLocks noChangeShapeType="1"/>
            </p:cNvSpPr>
            <p:nvPr/>
          </p:nvSpPr>
          <p:spPr bwMode="auto">
            <a:xfrm>
              <a:off x="-561182" y="43026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Line 13">
              <a:extLst>
                <a:ext uri="{FF2B5EF4-FFF2-40B4-BE49-F238E27FC236}">
                  <a16:creationId xmlns:a16="http://schemas.microsoft.com/office/drawing/2014/main" id="{E3D0F8A1-57E5-0348-B7BD-5D6EB952C368}"/>
                </a:ext>
              </a:extLst>
            </p:cNvPr>
            <p:cNvSpPr>
              <a:spLocks noChangeShapeType="1"/>
            </p:cNvSpPr>
            <p:nvPr/>
          </p:nvSpPr>
          <p:spPr bwMode="auto">
            <a:xfrm>
              <a:off x="-408782" y="44550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Line 14">
              <a:extLst>
                <a:ext uri="{FF2B5EF4-FFF2-40B4-BE49-F238E27FC236}">
                  <a16:creationId xmlns:a16="http://schemas.microsoft.com/office/drawing/2014/main" id="{41A01E04-873D-7D43-8A11-021CF72C1963}"/>
                </a:ext>
              </a:extLst>
            </p:cNvPr>
            <p:cNvSpPr>
              <a:spLocks noChangeShapeType="1"/>
            </p:cNvSpPr>
            <p:nvPr/>
          </p:nvSpPr>
          <p:spPr bwMode="auto">
            <a:xfrm>
              <a:off x="-256382" y="4607498"/>
              <a:ext cx="45085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21347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up)">
                                      <p:cBhvr>
                                        <p:cTn id="15" dur="10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wipe(up)">
                                      <p:cBhvr>
                                        <p:cTn id="20" dur="10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ipe(up)">
                                      <p:cBhvr>
                                        <p:cTn id="25" dur="10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9">
                                            <p:txEl>
                                              <p:pRg st="3" end="3"/>
                                            </p:txEl>
                                          </p:spTgt>
                                        </p:tgtEl>
                                        <p:attrNameLst>
                                          <p:attrName>style.visibility</p:attrName>
                                        </p:attrNameLst>
                                      </p:cBhvr>
                                      <p:to>
                                        <p:strVal val="visible"/>
                                      </p:to>
                                    </p:set>
                                    <p:animEffect transition="in" filter="wipe(up)">
                                      <p:cBhvr>
                                        <p:cTn id="30" dur="10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wipe(up)">
                                      <p:cBhvr>
                                        <p:cTn id="35" dur="1000"/>
                                        <p:tgtEl>
                                          <p:spTgt spid="9">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10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10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down)">
                                      <p:cBhvr>
                                        <p:cTn id="50" dur="10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0">
                                            <p:txEl>
                                              <p:pRg st="4" end="4"/>
                                            </p:txEl>
                                          </p:spTgt>
                                        </p:tgtEl>
                                        <p:attrNameLst>
                                          <p:attrName>style.visibility</p:attrName>
                                        </p:attrNameLst>
                                      </p:cBhvr>
                                      <p:to>
                                        <p:strVal val="visible"/>
                                      </p:to>
                                    </p:set>
                                    <p:animEffect transition="in" filter="wipe(down)">
                                      <p:cBhvr>
                                        <p:cTn id="55" dur="1000"/>
                                        <p:tgtEl>
                                          <p:spTgt spid="10">
                                            <p:txEl>
                                              <p:pRg st="4" end="4"/>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0">
                                            <p:txEl>
                                              <p:pRg st="3" end="3"/>
                                            </p:txEl>
                                          </p:spTgt>
                                        </p:tgtEl>
                                        <p:attrNameLst>
                                          <p:attrName>style.visibility</p:attrName>
                                        </p:attrNameLst>
                                      </p:cBhvr>
                                      <p:to>
                                        <p:strVal val="visible"/>
                                      </p:to>
                                    </p:set>
                                    <p:animEffect transition="in" filter="wipe(down)">
                                      <p:cBhvr>
                                        <p:cTn id="60" dur="1000"/>
                                        <p:tgtEl>
                                          <p:spTgt spid="10">
                                            <p:txEl>
                                              <p:pRg st="3" end="3"/>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10">
                                            <p:txEl>
                                              <p:pRg st="2" end="2"/>
                                            </p:txEl>
                                          </p:spTgt>
                                        </p:tgtEl>
                                        <p:attrNameLst>
                                          <p:attrName>style.visibility</p:attrName>
                                        </p:attrNameLst>
                                      </p:cBhvr>
                                      <p:to>
                                        <p:strVal val="visible"/>
                                      </p:to>
                                    </p:set>
                                    <p:animEffect transition="in" filter="wipe(down)">
                                      <p:cBhvr>
                                        <p:cTn id="65" dur="1000"/>
                                        <p:tgtEl>
                                          <p:spTgt spid="10">
                                            <p:txEl>
                                              <p:pRg st="2" end="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4" fill="hold" grpId="0" nodeType="clickEffect">
                                  <p:stCondLst>
                                    <p:cond delay="0"/>
                                  </p:stCondLst>
                                  <p:childTnLst>
                                    <p:set>
                                      <p:cBhvr>
                                        <p:cTn id="69" dur="1" fill="hold">
                                          <p:stCondLst>
                                            <p:cond delay="0"/>
                                          </p:stCondLst>
                                        </p:cTn>
                                        <p:tgtEl>
                                          <p:spTgt spid="10">
                                            <p:txEl>
                                              <p:pRg st="1" end="1"/>
                                            </p:txEl>
                                          </p:spTgt>
                                        </p:tgtEl>
                                        <p:attrNameLst>
                                          <p:attrName>style.visibility</p:attrName>
                                        </p:attrNameLst>
                                      </p:cBhvr>
                                      <p:to>
                                        <p:strVal val="visible"/>
                                      </p:to>
                                    </p:set>
                                    <p:animEffect transition="in" filter="wipe(down)">
                                      <p:cBhvr>
                                        <p:cTn id="70" dur="1000"/>
                                        <p:tgtEl>
                                          <p:spTgt spid="10">
                                            <p:txEl>
                                              <p:pRg st="1" end="1"/>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10">
                                            <p:txEl>
                                              <p:pRg st="0" end="0"/>
                                            </p:txEl>
                                          </p:spTgt>
                                        </p:tgtEl>
                                        <p:attrNameLst>
                                          <p:attrName>style.visibility</p:attrName>
                                        </p:attrNameLst>
                                      </p:cBhvr>
                                      <p:to>
                                        <p:strVal val="visible"/>
                                      </p:to>
                                    </p:set>
                                    <p:animEffect transition="in" filter="wipe(down)">
                                      <p:cBhvr>
                                        <p:cTn id="75" dur="10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build="p"/>
      <p:bldP spid="10" grpId="0" uiExpand="1" build="p"/>
      <p:bldP spid="11" grpId="0"/>
      <p:bldP spid="12" grpId="0" animBg="1"/>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D8931-1787-956C-B8E4-74C70221DB6D}"/>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2341931C-4A53-281C-7CE2-1F811BFC9360}"/>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Persistent HTTP </a:t>
            </a:r>
            <a:r>
              <a:rPr lang="en-US" altLang="en-US" sz="3200">
                <a:cs typeface="Calibri" panose="020F0502020204030204" pitchFamily="34" charset="0"/>
              </a:rPr>
              <a:t>(HTTP 1.1)</a:t>
            </a:r>
            <a:endParaRPr lang="en-US" sz="4400"/>
          </a:p>
        </p:txBody>
      </p:sp>
      <p:sp>
        <p:nvSpPr>
          <p:cNvPr id="7" name="Rectangle 10">
            <a:extLst>
              <a:ext uri="{FF2B5EF4-FFF2-40B4-BE49-F238E27FC236}">
                <a16:creationId xmlns:a16="http://schemas.microsoft.com/office/drawing/2014/main" id="{9660097B-4E0E-9C2A-CB0B-BDEDDEC7E4AC}"/>
              </a:ext>
            </a:extLst>
          </p:cNvPr>
          <p:cNvSpPr txBox="1">
            <a:spLocks noChangeArrowheads="1"/>
          </p:cNvSpPr>
          <p:nvPr/>
        </p:nvSpPr>
        <p:spPr>
          <a:xfrm>
            <a:off x="798692" y="1414463"/>
            <a:ext cx="1116412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Lower response time:</a:t>
            </a:r>
          </a:p>
          <a:p>
            <a:pPr marL="688975" lvl="1" indent="-217488">
              <a:spcBef>
                <a:spcPts val="1000"/>
              </a:spcBef>
              <a:buClr>
                <a:srgbClr val="0000A3"/>
              </a:buClr>
              <a:buFont typeface="Wingdings" charset="2"/>
              <a:buChar char="§"/>
              <a:defRPr/>
            </a:pPr>
            <a:r>
              <a:rPr lang="en-US" noProof="0">
                <a:solidFill>
                  <a:prstClr val="black"/>
                </a:solidFill>
                <a:latin typeface="Calibri"/>
              </a:rPr>
              <a:t>Response time for the first object: </a:t>
            </a:r>
            <a:r>
              <a:rPr lang="en-US" i="1" noProof="0">
                <a:solidFill>
                  <a:prstClr val="black"/>
                </a:solidFill>
                <a:latin typeface="Calibri"/>
              </a:rPr>
              <a:t>2RTT + file transmission time</a:t>
            </a:r>
          </a:p>
          <a:p>
            <a:pPr marL="688975" lvl="1" indent="-217488">
              <a:spcBef>
                <a:spcPts val="1000"/>
              </a:spcBef>
              <a:buClr>
                <a:srgbClr val="0000A3"/>
              </a:buClr>
              <a:buFont typeface="Wingdings" charset="2"/>
              <a:buChar char="§"/>
              <a:defRPr/>
            </a:pPr>
            <a:r>
              <a:rPr lang="en-US">
                <a:solidFill>
                  <a:prstClr val="black"/>
                </a:solidFill>
                <a:latin typeface="Calibri"/>
              </a:rPr>
              <a:t>Response time for the next (N – 1) objects: </a:t>
            </a:r>
            <a:r>
              <a:rPr lang="en-US" i="1">
                <a:solidFill>
                  <a:prstClr val="black"/>
                </a:solidFill>
                <a:latin typeface="Calibri"/>
              </a:rPr>
              <a:t>RTT + file transmission time</a:t>
            </a:r>
            <a:endParaRPr kumimoji="0" lang="en-US" b="0" i="1" u="none" strike="noStrike" kern="1200" cap="none" spc="0" normalizeH="0" baseline="0" noProof="0">
              <a:ln>
                <a:noFill/>
              </a:ln>
              <a:solidFill>
                <a:prstClr val="black"/>
              </a:solidFill>
              <a:effectLst/>
              <a:uLnTx/>
              <a:uFillTx/>
              <a:latin typeface="Calibri"/>
            </a:endParaRPr>
          </a:p>
          <a:p>
            <a:pPr marL="688975" lvl="1" indent="-217488">
              <a:spcBef>
                <a:spcPts val="1000"/>
              </a:spcBef>
              <a:buClr>
                <a:srgbClr val="0000A3"/>
              </a:buClr>
              <a:buFont typeface="Wingdings" charset="2"/>
              <a:buChar char="§"/>
              <a:defRPr/>
            </a:pPr>
            <a:r>
              <a:rPr lang="en-US">
                <a:solidFill>
                  <a:prstClr val="black"/>
                </a:solidFill>
                <a:latin typeface="Calibri"/>
              </a:rPr>
              <a:t>A</a:t>
            </a:r>
            <a:r>
              <a:rPr kumimoji="0" lang="en-US" b="0" i="0" u="none" strike="noStrike" kern="1200" cap="none" spc="0" normalizeH="0" baseline="0" noProof="0">
                <a:ln>
                  <a:noFill/>
                </a:ln>
                <a:solidFill>
                  <a:prstClr val="black"/>
                </a:solidFill>
                <a:effectLst/>
                <a:uLnTx/>
                <a:uFillTx/>
                <a:latin typeface="Calibri"/>
                <a:ea typeface="+mn-ea"/>
                <a:cs typeface="+mn-cs"/>
              </a:rPr>
              <a:t>s little as one RTT for almost all the referenced objects </a:t>
            </a:r>
          </a:p>
          <a:p>
            <a:pPr marL="688975" lvl="1" indent="-217488">
              <a:spcBef>
                <a:spcPts val="1000"/>
              </a:spcBef>
              <a:buClr>
                <a:srgbClr val="0000A3"/>
              </a:buClr>
              <a:buFont typeface="Wingdings" charset="2"/>
              <a:buChar char="§"/>
              <a:defRPr/>
            </a:pPr>
            <a:r>
              <a:rPr kumimoji="0" lang="en-US" b="0" i="0" u="none" strike="noStrike" kern="1200" cap="none" spc="0" normalizeH="0" baseline="0" noProof="0">
                <a:ln>
                  <a:noFill/>
                </a:ln>
                <a:solidFill>
                  <a:prstClr val="black"/>
                </a:solidFill>
                <a:effectLst/>
                <a:uLnTx/>
                <a:uFillTx/>
                <a:latin typeface="Calibri"/>
                <a:ea typeface="+mn-ea"/>
                <a:cs typeface="+mn-cs"/>
              </a:rPr>
              <a:t>cutting</a:t>
            </a:r>
            <a:r>
              <a:rPr kumimoji="0" lang="en-US" b="0" i="0" u="none" strike="noStrike" kern="1200" cap="none" spc="0" normalizeH="0" noProof="0">
                <a:ln>
                  <a:noFill/>
                </a:ln>
                <a:solidFill>
                  <a:prstClr val="black"/>
                </a:solidFill>
                <a:effectLst/>
                <a:uLnTx/>
                <a:uFillTx/>
                <a:latin typeface="Calibri"/>
                <a:ea typeface="+mn-ea"/>
                <a:cs typeface="+mn-cs"/>
              </a:rPr>
              <a:t> overall</a:t>
            </a:r>
            <a:r>
              <a:rPr kumimoji="0" lang="en-US" b="0" i="0" u="none" strike="noStrike" kern="1200" cap="none" spc="0" normalizeH="0" baseline="0" noProof="0">
                <a:ln>
                  <a:noFill/>
                </a:ln>
                <a:solidFill>
                  <a:prstClr val="black"/>
                </a:solidFill>
                <a:effectLst/>
                <a:uLnTx/>
                <a:uFillTx/>
                <a:latin typeface="Calibri"/>
                <a:ea typeface="+mn-ea"/>
                <a:cs typeface="+mn-cs"/>
              </a:rPr>
              <a:t> response time ~in half</a:t>
            </a:r>
            <a:endParaRPr lang="en-US">
              <a:solidFill>
                <a:prstClr val="black"/>
              </a:solidFill>
              <a:latin typeface="Calibri"/>
            </a:endParaRPr>
          </a:p>
          <a:p>
            <a:pPr marL="346075" indent="-217488">
              <a:buFont typeface="Wingdings" charset="2"/>
              <a:buChar char="§"/>
              <a:defRPr/>
            </a:pPr>
            <a:r>
              <a:rPr kumimoji="0" lang="en-US" b="0" i="0" u="none" strike="noStrike" kern="1200" cap="none" spc="0" normalizeH="0" baseline="0" noProof="0">
                <a:ln>
                  <a:noFill/>
                </a:ln>
                <a:solidFill>
                  <a:prstClr val="black"/>
                </a:solidFill>
                <a:effectLst/>
                <a:uLnTx/>
                <a:uFillTx/>
                <a:latin typeface="Calibri"/>
                <a:ea typeface="+mn-ea"/>
                <a:cs typeface="+mn-cs"/>
              </a:rPr>
              <a:t>Lower resource overhead</a:t>
            </a:r>
          </a:p>
          <a:p>
            <a:pPr marL="688975" lvl="1" indent="-217488">
              <a:buFont typeface="Wingdings" charset="2"/>
              <a:buChar char="§"/>
              <a:defRPr/>
            </a:pPr>
            <a:r>
              <a:rPr lang="en-US">
                <a:solidFill>
                  <a:prstClr val="black"/>
                </a:solidFill>
                <a:latin typeface="Calibri"/>
              </a:rPr>
              <a:t>No need to have multiple open connections to the same server to improve response time.</a:t>
            </a:r>
          </a:p>
        </p:txBody>
      </p:sp>
    </p:spTree>
    <p:extLst>
      <p:ext uri="{BB962C8B-B14F-4D97-AF65-F5344CB8AC3E}">
        <p14:creationId xmlns:p14="http://schemas.microsoft.com/office/powerpoint/2010/main" val="3030253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dissolve">
                                      <p:cBhvr>
                                        <p:cTn id="13" dur="500"/>
                                        <p:tgtEl>
                                          <p:spTgt spid="7">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dissolve">
                                      <p:cBhvr>
                                        <p:cTn id="16" dur="500"/>
                                        <p:tgtEl>
                                          <p:spTgt spid="7">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dissolve">
                                      <p:cBhvr>
                                        <p:cTn id="19" dur="500"/>
                                        <p:tgtEl>
                                          <p:spTgt spid="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
                                            <p:txEl>
                                              <p:pRg st="5" end="5"/>
                                            </p:txEl>
                                          </p:spTgt>
                                        </p:tgtEl>
                                        <p:attrNameLst>
                                          <p:attrName>style.visibility</p:attrName>
                                        </p:attrNameLst>
                                      </p:cBhvr>
                                      <p:to>
                                        <p:strVal val="visible"/>
                                      </p:to>
                                    </p:set>
                                    <p:animEffect transition="in" filter="dissolve">
                                      <p:cBhvr>
                                        <p:cTn id="24" dur="500"/>
                                        <p:tgtEl>
                                          <p:spTgt spid="7">
                                            <p:txEl>
                                              <p:pRg st="5" end="5"/>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animEffect transition="in" filter="dissolve">
                                      <p:cBhvr>
                                        <p:cTn id="2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060F3-8128-234E-EB69-A77B092D5EB6}"/>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39BA5081-D4A6-526B-DD74-462F8325A58F}"/>
              </a:ext>
            </a:extLst>
          </p:cNvPr>
          <p:cNvSpPr>
            <a:spLocks noGrp="1"/>
          </p:cNvSpPr>
          <p:nvPr>
            <p:ph type="title"/>
          </p:nvPr>
        </p:nvSpPr>
        <p:spPr>
          <a:xfrm>
            <a:off x="798691" y="430001"/>
            <a:ext cx="10515600" cy="894622"/>
          </a:xfrm>
        </p:spPr>
        <p:txBody>
          <a:bodyPr>
            <a:normAutofit/>
          </a:bodyPr>
          <a:lstStyle/>
          <a:p>
            <a:r>
              <a:rPr lang="en-US" altLang="en-US" sz="4400">
                <a:cs typeface="Calibri" panose="020F0502020204030204" pitchFamily="34" charset="0"/>
              </a:rPr>
              <a:t>Persistent HTTP </a:t>
            </a:r>
            <a:r>
              <a:rPr lang="en-US" altLang="en-US" sz="3200">
                <a:cs typeface="Calibri" panose="020F0502020204030204" pitchFamily="34" charset="0"/>
              </a:rPr>
              <a:t>(HTTP 1.1)</a:t>
            </a:r>
            <a:endParaRPr lang="en-US" sz="4400"/>
          </a:p>
        </p:txBody>
      </p:sp>
      <p:sp>
        <p:nvSpPr>
          <p:cNvPr id="7" name="Rectangle 10">
            <a:extLst>
              <a:ext uri="{FF2B5EF4-FFF2-40B4-BE49-F238E27FC236}">
                <a16:creationId xmlns:a16="http://schemas.microsoft.com/office/drawing/2014/main" id="{31E2BBD4-111A-E334-4631-E478C998E76D}"/>
              </a:ext>
            </a:extLst>
          </p:cNvPr>
          <p:cNvSpPr txBox="1">
            <a:spLocks noChangeArrowheads="1"/>
          </p:cNvSpPr>
          <p:nvPr/>
        </p:nvSpPr>
        <p:spPr>
          <a:xfrm>
            <a:off x="785813" y="1414463"/>
            <a:ext cx="11164124"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lvl="0" indent="-217488">
              <a:buFont typeface="Wingdings" charset="2"/>
              <a:buChar char="§"/>
              <a:defRPr/>
            </a:pPr>
            <a:r>
              <a:rPr lang="en-US">
                <a:solidFill>
                  <a:prstClr val="black"/>
                </a:solidFill>
              </a:rPr>
              <a:t>server leaves connection open after sending response</a:t>
            </a:r>
          </a:p>
          <a:p>
            <a:pPr marL="346075" indent="-217488">
              <a:buFont typeface="Wingdings" charset="2"/>
              <a:buChar char="§"/>
              <a:defRPr/>
            </a:pPr>
            <a:r>
              <a:rPr lang="en-US">
                <a:solidFill>
                  <a:prstClr val="black"/>
                </a:solidFill>
              </a:rPr>
              <a:t>subsequent HTTP messages between same client/server sent over the already established connection</a:t>
            </a:r>
          </a:p>
          <a:p>
            <a:pPr marL="346075" indent="-217488">
              <a:buFont typeface="Wingdings" charset="2"/>
              <a:buChar char="§"/>
              <a:defRPr/>
            </a:pPr>
            <a:r>
              <a:rPr lang="en-US">
                <a:solidFill>
                  <a:prstClr val="black"/>
                </a:solidFill>
              </a:rPr>
              <a:t>client sends requests as soon as it encounters a referenced object</a:t>
            </a:r>
            <a:endParaRPr kumimoji="0" lang="en-US" sz="2800" b="0" i="0" u="none" strike="noStrike" kern="1200" cap="none" spc="0" normalizeH="0" baseline="0" noProof="0">
              <a:ln>
                <a:noFill/>
              </a:ln>
              <a:solidFill>
                <a:prstClr val="black"/>
              </a:solidFill>
              <a:effectLst/>
              <a:uLnTx/>
              <a:uFillTx/>
              <a:latin typeface="Calibri"/>
              <a:ea typeface="+mn-ea"/>
              <a:cs typeface="+mn-cs"/>
            </a:endParaRPr>
          </a:p>
          <a:p>
            <a:pPr marL="346075" marR="0" lvl="0" indent="-217488" algn="l" defTabSz="914400" rtl="0" eaLnBrk="1" fontAlgn="auto" latinLnBrk="0" hangingPunct="1">
              <a:lnSpc>
                <a:spcPct val="90000"/>
              </a:lnSpc>
              <a:spcBef>
                <a:spcPts val="1000"/>
              </a:spcBef>
              <a:spcAft>
                <a:spcPts val="0"/>
              </a:spcAft>
              <a:buClr>
                <a:srgbClr val="0000A3"/>
              </a:buClr>
              <a:buSzTx/>
              <a:buFont typeface="Wingdings" charset="2"/>
              <a:buChar char="§"/>
              <a:tabLst/>
              <a:defRPr/>
            </a:pPr>
            <a:r>
              <a:rPr kumimoji="0" lang="en-US" sz="2800" b="0" i="0" u="none" strike="noStrike" kern="1200" cap="none" spc="0" normalizeH="0" baseline="0" noProof="0">
                <a:ln>
                  <a:noFill/>
                </a:ln>
                <a:solidFill>
                  <a:prstClr val="black"/>
                </a:solidFill>
                <a:effectLst/>
                <a:uLnTx/>
                <a:uFillTx/>
                <a:latin typeface="Calibri"/>
                <a:ea typeface="+mn-ea"/>
                <a:cs typeface="+mn-cs"/>
              </a:rPr>
              <a:t>Lower response time</a:t>
            </a:r>
            <a:endParaRPr lang="en-US">
              <a:solidFill>
                <a:prstClr val="black"/>
              </a:solidFill>
              <a:latin typeface="Calibri"/>
            </a:endParaRPr>
          </a:p>
          <a:p>
            <a:pPr marL="346075" indent="-217488">
              <a:buFont typeface="Wingdings" charset="2"/>
              <a:buChar char="§"/>
              <a:defRPr/>
            </a:pPr>
            <a:r>
              <a:rPr kumimoji="0" lang="en-US" b="0" i="0" u="none" strike="noStrike" kern="1200" cap="none" spc="0" normalizeH="0" baseline="0" noProof="0">
                <a:ln>
                  <a:noFill/>
                </a:ln>
                <a:solidFill>
                  <a:prstClr val="black"/>
                </a:solidFill>
                <a:effectLst/>
                <a:uLnTx/>
                <a:uFillTx/>
                <a:latin typeface="Calibri"/>
                <a:ea typeface="+mn-ea"/>
                <a:cs typeface="+mn-cs"/>
              </a:rPr>
              <a:t>Lower resource overhead</a:t>
            </a:r>
          </a:p>
        </p:txBody>
      </p:sp>
      <p:sp>
        <p:nvSpPr>
          <p:cNvPr id="2" name="Rounded Rectangular Callout 1">
            <a:extLst>
              <a:ext uri="{FF2B5EF4-FFF2-40B4-BE49-F238E27FC236}">
                <a16:creationId xmlns:a16="http://schemas.microsoft.com/office/drawing/2014/main" id="{AC0B8F4A-2C15-9705-9EDA-8F613CC5724A}"/>
              </a:ext>
            </a:extLst>
          </p:cNvPr>
          <p:cNvSpPr/>
          <p:nvPr/>
        </p:nvSpPr>
        <p:spPr>
          <a:xfrm>
            <a:off x="6873218" y="182393"/>
            <a:ext cx="4660640" cy="1106309"/>
          </a:xfrm>
          <a:prstGeom prst="wedgeRoundRectCallout">
            <a:avLst>
              <a:gd name="adj1" fmla="val -56782"/>
              <a:gd name="adj2" fmla="val 13179"/>
              <a:gd name="adj3" fmla="val 16667"/>
            </a:avLst>
          </a:prstGeom>
          <a:solidFill>
            <a:srgbClr val="FFBEAF"/>
          </a:solid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sz="2800" b="0" i="0" u="sng" strike="noStrike" kern="1200" cap="none" spc="0" normalizeH="0" baseline="0" noProof="0" dirty="0">
                <a:ln>
                  <a:noFill/>
                </a:ln>
                <a:solidFill>
                  <a:srgbClr val="C00000"/>
                </a:solidFill>
                <a:effectLst/>
                <a:uLnTx/>
                <a:uFillTx/>
                <a:latin typeface="Calibri" panose="020F0502020204030204"/>
                <a:ea typeface="+mn-ea"/>
                <a:cs typeface="+mn-cs"/>
              </a:rPr>
              <a:t>Q:</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why didn’t we do this from the beginning?</a:t>
            </a:r>
          </a:p>
        </p:txBody>
      </p:sp>
    </p:spTree>
    <p:extLst>
      <p:ext uri="{BB962C8B-B14F-4D97-AF65-F5344CB8AC3E}">
        <p14:creationId xmlns:p14="http://schemas.microsoft.com/office/powerpoint/2010/main" val="3400428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schemeClr val="bg2">
                    <a:lumMod val="75000"/>
                  </a:schemeClr>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576263" lvl="1" indent="-233363">
              <a:spcBef>
                <a:spcPts val="1000"/>
              </a:spcBef>
              <a:buClr>
                <a:srgbClr val="0000A3"/>
              </a:buClr>
              <a:buFont typeface="Wingdings" pitchFamily="2" charset="2"/>
              <a:buChar char="§"/>
              <a:defRPr/>
            </a:pPr>
            <a:r>
              <a:rPr lang="en-US" altLang="en-US">
                <a:solidFill>
                  <a:prstClr val="black"/>
                </a:solidFill>
                <a:latin typeface="Calibri"/>
                <a:ea typeface="ＭＳ Ｐゴシック" panose="020B0600070205080204" pitchFamily="34" charset="-128"/>
              </a:rPr>
              <a:t>Non-persistent vs persistent connection</a:t>
            </a:r>
            <a:endParaRPr kumimoji="0" lang="en-US" altLang="en-US" b="0" i="0" u="none" strike="no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bg2">
                    <a:lumMod val="7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4782791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cs typeface="Calibri" panose="020F0502020204030204" pitchFamily="34" charset="0"/>
              </a:rPr>
              <a:t>So, what did we learn about HTTP?</a:t>
            </a:r>
            <a:endParaRPr lang="en-US" sz="4400"/>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schemeClr val="bg2">
                    <a:lumMod val="75000"/>
                  </a:schemeClr>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576263" lvl="1" indent="-233363">
              <a:spcBef>
                <a:spcPts val="1000"/>
              </a:spcBef>
              <a:buClr>
                <a:srgbClr val="0000A3"/>
              </a:buClr>
              <a:buFont typeface="Wingdings" pitchFamily="2" charset="2"/>
              <a:buChar char="§"/>
              <a:defRPr/>
            </a:pPr>
            <a:r>
              <a:rPr lang="en-US" altLang="en-US">
                <a:solidFill>
                  <a:schemeClr val="bg2">
                    <a:lumMod val="75000"/>
                  </a:schemeClr>
                </a:solidFill>
                <a:latin typeface="Calibri"/>
                <a:ea typeface="ＭＳ Ｐゴシック" panose="020B0600070205080204" pitchFamily="34" charset="-128"/>
              </a:rPr>
              <a:t>Non-persistent vs persistent connection</a:t>
            </a:r>
            <a:endPar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37475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a:ea typeface="ＭＳ Ｐゴシック" panose="020B0600070205080204" pitchFamily="34" charset="-128"/>
              </a:rPr>
              <a:t>Maintaining user/server state: cookies</a:t>
            </a:r>
            <a:endParaRPr lang="en-US" sz="4400"/>
          </a:p>
        </p:txBody>
      </p:sp>
      <p:sp>
        <p:nvSpPr>
          <p:cNvPr id="12" name="Rectangle 3">
            <a:extLst>
              <a:ext uri="{FF2B5EF4-FFF2-40B4-BE49-F238E27FC236}">
                <a16:creationId xmlns:a16="http://schemas.microsoft.com/office/drawing/2014/main" id="{3635EFC9-A521-0240-B257-CD458B330808}"/>
              </a:ext>
            </a:extLst>
          </p:cNvPr>
          <p:cNvSpPr txBox="1">
            <a:spLocks noChangeArrowheads="1"/>
          </p:cNvSpPr>
          <p:nvPr/>
        </p:nvSpPr>
        <p:spPr>
          <a:xfrm>
            <a:off x="751523" y="1368109"/>
            <a:ext cx="5877880" cy="483674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Recall: HTTP GET/response interaction is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stateless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notion of multi-step exchanges of HTTP messages to complete a Web “transaction”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track “state” of multi-step exchange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all HTTP requests are independent of each 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need for client/server to “recover” from a partially-completed-but-never-completely-completed transaction</a:t>
            </a:r>
          </a:p>
        </p:txBody>
      </p:sp>
      <p:sp>
        <p:nvSpPr>
          <p:cNvPr id="2" name="TextBox 1">
            <a:extLst>
              <a:ext uri="{FF2B5EF4-FFF2-40B4-BE49-F238E27FC236}">
                <a16:creationId xmlns:a16="http://schemas.microsoft.com/office/drawing/2014/main" id="{F81F961A-6387-0345-9591-6D8E9EDB9801}"/>
              </a:ext>
            </a:extLst>
          </p:cNvPr>
          <p:cNvSpPr txBox="1"/>
          <p:nvPr/>
        </p:nvSpPr>
        <p:spPr>
          <a:xfrm>
            <a:off x="7777183" y="1266045"/>
            <a:ext cx="33473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A3"/>
                </a:solidFill>
                <a:effectLst/>
                <a:uLnTx/>
                <a:uFillTx/>
                <a:latin typeface="Calibri"/>
                <a:ea typeface="+mn-ea"/>
                <a:cs typeface="+mn-cs"/>
              </a:rPr>
              <a:t>a stateful protocol: </a:t>
            </a:r>
            <a:r>
              <a:rPr kumimoji="0" lang="en-US" sz="1800" b="0" i="0" u="none" strike="noStrike" kern="1200" cap="none" spc="0" normalizeH="0" baseline="0" noProof="0" dirty="0">
                <a:ln>
                  <a:noFill/>
                </a:ln>
                <a:solidFill>
                  <a:prstClr val="black"/>
                </a:solidFill>
                <a:effectLst/>
                <a:uLnTx/>
                <a:uFillTx/>
                <a:latin typeface="Calibri"/>
                <a:ea typeface="+mn-ea"/>
                <a:cs typeface="+mn-cs"/>
              </a:rPr>
              <a:t>client makes two changes to X, or none at all</a:t>
            </a:r>
          </a:p>
        </p:txBody>
      </p:sp>
      <p:sp>
        <p:nvSpPr>
          <p:cNvPr id="14" name="Line 15">
            <a:extLst>
              <a:ext uri="{FF2B5EF4-FFF2-40B4-BE49-F238E27FC236}">
                <a16:creationId xmlns:a16="http://schemas.microsoft.com/office/drawing/2014/main" id="{E1896121-77D8-FD42-BC74-F51FD18D8659}"/>
              </a:ext>
            </a:extLst>
          </p:cNvPr>
          <p:cNvSpPr>
            <a:spLocks noChangeShapeType="1"/>
          </p:cNvSpPr>
          <p:nvPr/>
        </p:nvSpPr>
        <p:spPr bwMode="auto">
          <a:xfrm>
            <a:off x="8211743" y="2818375"/>
            <a:ext cx="0" cy="2832100"/>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17" name="Line 16">
            <a:extLst>
              <a:ext uri="{FF2B5EF4-FFF2-40B4-BE49-F238E27FC236}">
                <a16:creationId xmlns:a16="http://schemas.microsoft.com/office/drawing/2014/main" id="{7668C468-5627-F641-A1D5-CCCD71D47636}"/>
              </a:ext>
            </a:extLst>
          </p:cNvPr>
          <p:cNvSpPr>
            <a:spLocks noChangeShapeType="1"/>
          </p:cNvSpPr>
          <p:nvPr/>
        </p:nvSpPr>
        <p:spPr bwMode="auto">
          <a:xfrm>
            <a:off x="9902430" y="2812025"/>
            <a:ext cx="0" cy="2881312"/>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4" name="Text Box 37">
            <a:extLst>
              <a:ext uri="{FF2B5EF4-FFF2-40B4-BE49-F238E27FC236}">
                <a16:creationId xmlns:a16="http://schemas.microsoft.com/office/drawing/2014/main" id="{4D29A06D-1A18-BA46-8999-A8C319B0650D}"/>
              </a:ext>
            </a:extLst>
          </p:cNvPr>
          <p:cNvSpPr txBox="1">
            <a:spLocks noChangeArrowheads="1"/>
          </p:cNvSpPr>
          <p:nvPr/>
        </p:nvSpPr>
        <p:spPr bwMode="auto">
          <a:xfrm>
            <a:off x="7986318" y="5664762"/>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35" name="Text Box 38">
            <a:extLst>
              <a:ext uri="{FF2B5EF4-FFF2-40B4-BE49-F238E27FC236}">
                <a16:creationId xmlns:a16="http://schemas.microsoft.com/office/drawing/2014/main" id="{27466D26-729A-A04F-8FFC-34F73F8EF342}"/>
              </a:ext>
            </a:extLst>
          </p:cNvPr>
          <p:cNvSpPr txBox="1">
            <a:spLocks noChangeArrowheads="1"/>
          </p:cNvSpPr>
          <p:nvPr/>
        </p:nvSpPr>
        <p:spPr bwMode="auto">
          <a:xfrm>
            <a:off x="9664305" y="5647300"/>
            <a:ext cx="5196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grpSp>
        <p:nvGrpSpPr>
          <p:cNvPr id="36" name="Group 43">
            <a:extLst>
              <a:ext uri="{FF2B5EF4-FFF2-40B4-BE49-F238E27FC236}">
                <a16:creationId xmlns:a16="http://schemas.microsoft.com/office/drawing/2014/main" id="{FAE9785A-4169-E940-B94F-671A4AB9F406}"/>
              </a:ext>
            </a:extLst>
          </p:cNvPr>
          <p:cNvGrpSpPr>
            <a:grpSpLocks/>
          </p:cNvGrpSpPr>
          <p:nvPr/>
        </p:nvGrpSpPr>
        <p:grpSpPr bwMode="auto">
          <a:xfrm>
            <a:off x="9702405" y="2045262"/>
            <a:ext cx="423863" cy="684213"/>
            <a:chOff x="4140" y="429"/>
            <a:chExt cx="1425" cy="2396"/>
          </a:xfrm>
        </p:grpSpPr>
        <p:sp>
          <p:nvSpPr>
            <p:cNvPr id="37" name="Freeform 44">
              <a:extLst>
                <a:ext uri="{FF2B5EF4-FFF2-40B4-BE49-F238E27FC236}">
                  <a16:creationId xmlns:a16="http://schemas.microsoft.com/office/drawing/2014/main" id="{6CED6B20-429D-A742-A5A8-C560D22732C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38" name="Rectangle 45">
              <a:extLst>
                <a:ext uri="{FF2B5EF4-FFF2-40B4-BE49-F238E27FC236}">
                  <a16:creationId xmlns:a16="http://schemas.microsoft.com/office/drawing/2014/main" id="{3217673F-28F2-7F49-B23F-A3ED64A0570B}"/>
                </a:ext>
              </a:extLst>
            </p:cNvPr>
            <p:cNvSpPr>
              <a:spLocks noChangeArrowheads="1"/>
            </p:cNvSpPr>
            <p:nvPr/>
          </p:nvSpPr>
          <p:spPr bwMode="auto">
            <a:xfrm>
              <a:off x="4204" y="429"/>
              <a:ext cx="1051"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Freeform 46">
              <a:extLst>
                <a:ext uri="{FF2B5EF4-FFF2-40B4-BE49-F238E27FC236}">
                  <a16:creationId xmlns:a16="http://schemas.microsoft.com/office/drawing/2014/main" id="{2C8F4947-7476-8140-9308-A091DA12515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0" name="Freeform 47">
              <a:extLst>
                <a:ext uri="{FF2B5EF4-FFF2-40B4-BE49-F238E27FC236}">
                  <a16:creationId xmlns:a16="http://schemas.microsoft.com/office/drawing/2014/main" id="{C324215D-D2F8-D640-866A-AD06AEA388E7}"/>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41" name="Rectangle 48">
              <a:extLst>
                <a:ext uri="{FF2B5EF4-FFF2-40B4-BE49-F238E27FC236}">
                  <a16:creationId xmlns:a16="http://schemas.microsoft.com/office/drawing/2014/main" id="{AF16B93D-625D-BF47-B9C3-3122406F6C90}"/>
                </a:ext>
              </a:extLst>
            </p:cNvPr>
            <p:cNvSpPr>
              <a:spLocks noChangeArrowheads="1"/>
            </p:cNvSpPr>
            <p:nvPr/>
          </p:nvSpPr>
          <p:spPr bwMode="auto">
            <a:xfrm>
              <a:off x="4209" y="690"/>
              <a:ext cx="598"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2" name="Group 49">
              <a:extLst>
                <a:ext uri="{FF2B5EF4-FFF2-40B4-BE49-F238E27FC236}">
                  <a16:creationId xmlns:a16="http://schemas.microsoft.com/office/drawing/2014/main" id="{E5823F1D-E46B-E542-BA9A-BE7B2ADB2B86}"/>
                </a:ext>
              </a:extLst>
            </p:cNvPr>
            <p:cNvGrpSpPr>
              <a:grpSpLocks/>
            </p:cNvGrpSpPr>
            <p:nvPr/>
          </p:nvGrpSpPr>
          <p:grpSpPr bwMode="auto">
            <a:xfrm>
              <a:off x="4749" y="668"/>
              <a:ext cx="581" cy="145"/>
              <a:chOff x="614" y="2568"/>
              <a:chExt cx="725" cy="139"/>
            </a:xfrm>
          </p:grpSpPr>
          <p:sp>
            <p:nvSpPr>
              <p:cNvPr id="67" name="AutoShape 50">
                <a:extLst>
                  <a:ext uri="{FF2B5EF4-FFF2-40B4-BE49-F238E27FC236}">
                    <a16:creationId xmlns:a16="http://schemas.microsoft.com/office/drawing/2014/main" id="{5EDFB4BA-9ECC-1D4B-9DE1-6892D81BDDEF}"/>
                  </a:ext>
                </a:extLst>
              </p:cNvPr>
              <p:cNvSpPr>
                <a:spLocks noChangeArrowheads="1"/>
              </p:cNvSpPr>
              <p:nvPr/>
            </p:nvSpPr>
            <p:spPr bwMode="auto">
              <a:xfrm>
                <a:off x="613" y="2568"/>
                <a:ext cx="726"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51">
                <a:extLst>
                  <a:ext uri="{FF2B5EF4-FFF2-40B4-BE49-F238E27FC236}">
                    <a16:creationId xmlns:a16="http://schemas.microsoft.com/office/drawing/2014/main" id="{322B0365-5AB5-FB41-8CFB-D0A89CDC6CD0}"/>
                  </a:ext>
                </a:extLst>
              </p:cNvPr>
              <p:cNvSpPr>
                <a:spLocks noChangeArrowheads="1"/>
              </p:cNvSpPr>
              <p:nvPr/>
            </p:nvSpPr>
            <p:spPr bwMode="auto">
              <a:xfrm>
                <a:off x="627"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3" name="Rectangle 52">
              <a:extLst>
                <a:ext uri="{FF2B5EF4-FFF2-40B4-BE49-F238E27FC236}">
                  <a16:creationId xmlns:a16="http://schemas.microsoft.com/office/drawing/2014/main" id="{29C26A51-8119-1C45-B765-0A6FDC420497}"/>
                </a:ext>
              </a:extLst>
            </p:cNvPr>
            <p:cNvSpPr>
              <a:spLocks noChangeArrowheads="1"/>
            </p:cNvSpPr>
            <p:nvPr/>
          </p:nvSpPr>
          <p:spPr bwMode="auto">
            <a:xfrm>
              <a:off x="4225" y="1018"/>
              <a:ext cx="592"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4" name="Group 53">
              <a:extLst>
                <a:ext uri="{FF2B5EF4-FFF2-40B4-BE49-F238E27FC236}">
                  <a16:creationId xmlns:a16="http://schemas.microsoft.com/office/drawing/2014/main" id="{A0E07450-02B5-944A-993E-ED4E720D6C10}"/>
                </a:ext>
              </a:extLst>
            </p:cNvPr>
            <p:cNvGrpSpPr>
              <a:grpSpLocks/>
            </p:cNvGrpSpPr>
            <p:nvPr/>
          </p:nvGrpSpPr>
          <p:grpSpPr bwMode="auto">
            <a:xfrm>
              <a:off x="4747" y="994"/>
              <a:ext cx="581" cy="134"/>
              <a:chOff x="614" y="2568"/>
              <a:chExt cx="725" cy="139"/>
            </a:xfrm>
          </p:grpSpPr>
          <p:sp>
            <p:nvSpPr>
              <p:cNvPr id="65" name="AutoShape 54">
                <a:extLst>
                  <a:ext uri="{FF2B5EF4-FFF2-40B4-BE49-F238E27FC236}">
                    <a16:creationId xmlns:a16="http://schemas.microsoft.com/office/drawing/2014/main" id="{B895EECE-8814-364B-ABEF-BDFDB5B6907F}"/>
                  </a:ext>
                </a:extLst>
              </p:cNvPr>
              <p:cNvSpPr>
                <a:spLocks noChangeArrowheads="1"/>
              </p:cNvSpPr>
              <p:nvPr/>
            </p:nvSpPr>
            <p:spPr bwMode="auto">
              <a:xfrm>
                <a:off x="616" y="2570"/>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AutoShape 55">
                <a:extLst>
                  <a:ext uri="{FF2B5EF4-FFF2-40B4-BE49-F238E27FC236}">
                    <a16:creationId xmlns:a16="http://schemas.microsoft.com/office/drawing/2014/main" id="{19862CEA-43CD-F949-9939-14C77DA0F5D1}"/>
                  </a:ext>
                </a:extLst>
              </p:cNvPr>
              <p:cNvSpPr>
                <a:spLocks noChangeArrowheads="1"/>
              </p:cNvSpPr>
              <p:nvPr/>
            </p:nvSpPr>
            <p:spPr bwMode="auto">
              <a:xfrm>
                <a:off x="629" y="2587"/>
                <a:ext cx="693"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5" name="Rectangle 56">
              <a:extLst>
                <a:ext uri="{FF2B5EF4-FFF2-40B4-BE49-F238E27FC236}">
                  <a16:creationId xmlns:a16="http://schemas.microsoft.com/office/drawing/2014/main" id="{AF3B098B-3C77-8047-942A-938B768ECD31}"/>
                </a:ext>
              </a:extLst>
            </p:cNvPr>
            <p:cNvSpPr>
              <a:spLocks noChangeArrowheads="1"/>
            </p:cNvSpPr>
            <p:nvPr/>
          </p:nvSpPr>
          <p:spPr bwMode="auto">
            <a:xfrm>
              <a:off x="4215" y="1357"/>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6" name="Rectangle 57">
              <a:extLst>
                <a:ext uri="{FF2B5EF4-FFF2-40B4-BE49-F238E27FC236}">
                  <a16:creationId xmlns:a16="http://schemas.microsoft.com/office/drawing/2014/main" id="{B55EF1A5-9C91-874D-A21C-9283813B9454}"/>
                </a:ext>
              </a:extLst>
            </p:cNvPr>
            <p:cNvSpPr>
              <a:spLocks noChangeArrowheads="1"/>
            </p:cNvSpPr>
            <p:nvPr/>
          </p:nvSpPr>
          <p:spPr bwMode="auto">
            <a:xfrm>
              <a:off x="4225" y="1658"/>
              <a:ext cx="598"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7" name="Group 58">
              <a:extLst>
                <a:ext uri="{FF2B5EF4-FFF2-40B4-BE49-F238E27FC236}">
                  <a16:creationId xmlns:a16="http://schemas.microsoft.com/office/drawing/2014/main" id="{4BE447F1-4065-604D-9C52-935316AF9073}"/>
                </a:ext>
              </a:extLst>
            </p:cNvPr>
            <p:cNvGrpSpPr>
              <a:grpSpLocks/>
            </p:cNvGrpSpPr>
            <p:nvPr/>
          </p:nvGrpSpPr>
          <p:grpSpPr bwMode="auto">
            <a:xfrm>
              <a:off x="4735" y="1627"/>
              <a:ext cx="582" cy="151"/>
              <a:chOff x="614" y="2568"/>
              <a:chExt cx="725" cy="139"/>
            </a:xfrm>
          </p:grpSpPr>
          <p:sp>
            <p:nvSpPr>
              <p:cNvPr id="63" name="AutoShape 59">
                <a:extLst>
                  <a:ext uri="{FF2B5EF4-FFF2-40B4-BE49-F238E27FC236}">
                    <a16:creationId xmlns:a16="http://schemas.microsoft.com/office/drawing/2014/main" id="{B6AF28E0-3DFD-B648-BA8B-C954368CED3E}"/>
                  </a:ext>
                </a:extLst>
              </p:cNvPr>
              <p:cNvSpPr>
                <a:spLocks noChangeArrowheads="1"/>
              </p:cNvSpPr>
              <p:nvPr/>
            </p:nvSpPr>
            <p:spPr bwMode="auto">
              <a:xfrm>
                <a:off x="611" y="2581"/>
                <a:ext cx="731" cy="12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4" name="AutoShape 60">
                <a:extLst>
                  <a:ext uri="{FF2B5EF4-FFF2-40B4-BE49-F238E27FC236}">
                    <a16:creationId xmlns:a16="http://schemas.microsoft.com/office/drawing/2014/main" id="{CD352178-7C9F-9247-ADEE-3A9C5EEDD12B}"/>
                  </a:ext>
                </a:extLst>
              </p:cNvPr>
              <p:cNvSpPr>
                <a:spLocks noChangeArrowheads="1"/>
              </p:cNvSpPr>
              <p:nvPr/>
            </p:nvSpPr>
            <p:spPr bwMode="auto">
              <a:xfrm>
                <a:off x="624" y="2586"/>
                <a:ext cx="698"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48" name="Freeform 61">
              <a:extLst>
                <a:ext uri="{FF2B5EF4-FFF2-40B4-BE49-F238E27FC236}">
                  <a16:creationId xmlns:a16="http://schemas.microsoft.com/office/drawing/2014/main" id="{167E2C73-34F7-5443-B80D-3E31BC266850}"/>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62">
              <a:extLst>
                <a:ext uri="{FF2B5EF4-FFF2-40B4-BE49-F238E27FC236}">
                  <a16:creationId xmlns:a16="http://schemas.microsoft.com/office/drawing/2014/main" id="{FD3C1C1A-4BE2-8A4D-B7D1-6FE82CCD5E7C}"/>
                </a:ext>
              </a:extLst>
            </p:cNvPr>
            <p:cNvGrpSpPr>
              <a:grpSpLocks/>
            </p:cNvGrpSpPr>
            <p:nvPr/>
          </p:nvGrpSpPr>
          <p:grpSpPr bwMode="auto">
            <a:xfrm>
              <a:off x="4739" y="1327"/>
              <a:ext cx="582" cy="139"/>
              <a:chOff x="614" y="2568"/>
              <a:chExt cx="725" cy="139"/>
            </a:xfrm>
          </p:grpSpPr>
          <p:sp>
            <p:nvSpPr>
              <p:cNvPr id="61" name="AutoShape 63">
                <a:extLst>
                  <a:ext uri="{FF2B5EF4-FFF2-40B4-BE49-F238E27FC236}">
                    <a16:creationId xmlns:a16="http://schemas.microsoft.com/office/drawing/2014/main" id="{37F891D2-79F1-BA40-9E94-2CB7F92C3A86}"/>
                  </a:ext>
                </a:extLst>
              </p:cNvPr>
              <p:cNvSpPr>
                <a:spLocks noChangeArrowheads="1"/>
              </p:cNvSpPr>
              <p:nvPr/>
            </p:nvSpPr>
            <p:spPr bwMode="auto">
              <a:xfrm>
                <a:off x="612" y="2576"/>
                <a:ext cx="725"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2" name="AutoShape 64">
                <a:extLst>
                  <a:ext uri="{FF2B5EF4-FFF2-40B4-BE49-F238E27FC236}">
                    <a16:creationId xmlns:a16="http://schemas.microsoft.com/office/drawing/2014/main" id="{A6F14F93-50F0-1D44-A328-C58C4810E50F}"/>
                  </a:ext>
                </a:extLst>
              </p:cNvPr>
              <p:cNvSpPr>
                <a:spLocks noChangeArrowheads="1"/>
              </p:cNvSpPr>
              <p:nvPr/>
            </p:nvSpPr>
            <p:spPr bwMode="auto">
              <a:xfrm>
                <a:off x="626" y="2587"/>
                <a:ext cx="691"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 name="Rectangle 65">
              <a:extLst>
                <a:ext uri="{FF2B5EF4-FFF2-40B4-BE49-F238E27FC236}">
                  <a16:creationId xmlns:a16="http://schemas.microsoft.com/office/drawing/2014/main" id="{002C4B61-E0A4-9947-A2B8-C5E4A183D589}"/>
                </a:ext>
              </a:extLst>
            </p:cNvPr>
            <p:cNvSpPr>
              <a:spLocks noChangeArrowheads="1"/>
            </p:cNvSpPr>
            <p:nvPr/>
          </p:nvSpPr>
          <p:spPr bwMode="auto">
            <a:xfrm>
              <a:off x="5250" y="429"/>
              <a:ext cx="69"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66">
              <a:extLst>
                <a:ext uri="{FF2B5EF4-FFF2-40B4-BE49-F238E27FC236}">
                  <a16:creationId xmlns:a16="http://schemas.microsoft.com/office/drawing/2014/main" id="{03750C04-4651-264E-A820-846CC991E1DC}"/>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67">
              <a:extLst>
                <a:ext uri="{FF2B5EF4-FFF2-40B4-BE49-F238E27FC236}">
                  <a16:creationId xmlns:a16="http://schemas.microsoft.com/office/drawing/2014/main" id="{8FAC3F30-F8EF-E042-AB16-84DEBD8CDD05}"/>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3" name="Oval 68">
              <a:extLst>
                <a:ext uri="{FF2B5EF4-FFF2-40B4-BE49-F238E27FC236}">
                  <a16:creationId xmlns:a16="http://schemas.microsoft.com/office/drawing/2014/main" id="{0AC7D83A-6568-AE4B-9387-52663F18F9CB}"/>
                </a:ext>
              </a:extLst>
            </p:cNvPr>
            <p:cNvSpPr>
              <a:spLocks noChangeArrowheads="1"/>
            </p:cNvSpPr>
            <p:nvPr/>
          </p:nvSpPr>
          <p:spPr bwMode="auto">
            <a:xfrm>
              <a:off x="5517" y="2614"/>
              <a:ext cx="48"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 name="Freeform 69">
              <a:extLst>
                <a:ext uri="{FF2B5EF4-FFF2-40B4-BE49-F238E27FC236}">
                  <a16:creationId xmlns:a16="http://schemas.microsoft.com/office/drawing/2014/main" id="{1F36BF90-AD45-4E43-863B-F70935197C4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55" name="AutoShape 70">
              <a:extLst>
                <a:ext uri="{FF2B5EF4-FFF2-40B4-BE49-F238E27FC236}">
                  <a16:creationId xmlns:a16="http://schemas.microsoft.com/office/drawing/2014/main" id="{F5B54DD4-D0E2-AF41-9405-9DCDB2D7E8B8}"/>
                </a:ext>
              </a:extLst>
            </p:cNvPr>
            <p:cNvSpPr>
              <a:spLocks noChangeArrowheads="1"/>
            </p:cNvSpPr>
            <p:nvPr/>
          </p:nvSpPr>
          <p:spPr bwMode="auto">
            <a:xfrm>
              <a:off x="4140" y="2680"/>
              <a:ext cx="1201"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6" name="AutoShape 71">
              <a:extLst>
                <a:ext uri="{FF2B5EF4-FFF2-40B4-BE49-F238E27FC236}">
                  <a16:creationId xmlns:a16="http://schemas.microsoft.com/office/drawing/2014/main" id="{23D73537-49F7-C342-B924-696A08B3BDD9}"/>
                </a:ext>
              </a:extLst>
            </p:cNvPr>
            <p:cNvSpPr>
              <a:spLocks noChangeArrowheads="1"/>
            </p:cNvSpPr>
            <p:nvPr/>
          </p:nvSpPr>
          <p:spPr bwMode="auto">
            <a:xfrm>
              <a:off x="4204" y="2708"/>
              <a:ext cx="1073"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7" name="Oval 72">
              <a:extLst>
                <a:ext uri="{FF2B5EF4-FFF2-40B4-BE49-F238E27FC236}">
                  <a16:creationId xmlns:a16="http://schemas.microsoft.com/office/drawing/2014/main" id="{BC45042D-B8F2-A44D-9D8F-FC3BBA5D975A}"/>
                </a:ext>
              </a:extLst>
            </p:cNvPr>
            <p:cNvSpPr>
              <a:spLocks noChangeArrowheads="1"/>
            </p:cNvSpPr>
            <p:nvPr/>
          </p:nvSpPr>
          <p:spPr bwMode="auto">
            <a:xfrm>
              <a:off x="4305" y="2380"/>
              <a:ext cx="160"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Oval 73">
              <a:extLst>
                <a:ext uri="{FF2B5EF4-FFF2-40B4-BE49-F238E27FC236}">
                  <a16:creationId xmlns:a16="http://schemas.microsoft.com/office/drawing/2014/main" id="{B9F22805-FC3E-6544-AABA-20E89AF95906}"/>
                </a:ext>
              </a:extLst>
            </p:cNvPr>
            <p:cNvSpPr>
              <a:spLocks noChangeArrowheads="1"/>
            </p:cNvSpPr>
            <p:nvPr/>
          </p:nvSpPr>
          <p:spPr bwMode="auto">
            <a:xfrm>
              <a:off x="4487" y="2386"/>
              <a:ext cx="160" cy="139"/>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9" name="Oval 74">
              <a:extLst>
                <a:ext uri="{FF2B5EF4-FFF2-40B4-BE49-F238E27FC236}">
                  <a16:creationId xmlns:a16="http://schemas.microsoft.com/office/drawing/2014/main" id="{EB68854B-BAC2-D941-B3A2-A5819DC3E9EC}"/>
                </a:ext>
              </a:extLst>
            </p:cNvPr>
            <p:cNvSpPr>
              <a:spLocks noChangeArrowheads="1"/>
            </p:cNvSpPr>
            <p:nvPr/>
          </p:nvSpPr>
          <p:spPr bwMode="auto">
            <a:xfrm>
              <a:off x="4663" y="2380"/>
              <a:ext cx="155"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0" name="Rectangle 75">
              <a:extLst>
                <a:ext uri="{FF2B5EF4-FFF2-40B4-BE49-F238E27FC236}">
                  <a16:creationId xmlns:a16="http://schemas.microsoft.com/office/drawing/2014/main" id="{D02DEB6D-1661-D243-AA4D-D82ACE64AE4F}"/>
                </a:ext>
              </a:extLst>
            </p:cNvPr>
            <p:cNvSpPr>
              <a:spLocks noChangeArrowheads="1"/>
            </p:cNvSpPr>
            <p:nvPr/>
          </p:nvSpPr>
          <p:spPr bwMode="auto">
            <a:xfrm>
              <a:off x="5063" y="1835"/>
              <a:ext cx="85" cy="762"/>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69" name="Group 76">
            <a:extLst>
              <a:ext uri="{FF2B5EF4-FFF2-40B4-BE49-F238E27FC236}">
                <a16:creationId xmlns:a16="http://schemas.microsoft.com/office/drawing/2014/main" id="{DCF55C78-47F8-BB4D-B7DC-932793317724}"/>
              </a:ext>
            </a:extLst>
          </p:cNvPr>
          <p:cNvGrpSpPr>
            <a:grpSpLocks/>
          </p:cNvGrpSpPr>
          <p:nvPr/>
        </p:nvGrpSpPr>
        <p:grpSpPr bwMode="auto">
          <a:xfrm>
            <a:off x="7700568" y="2067487"/>
            <a:ext cx="698500" cy="709613"/>
            <a:chOff x="-44" y="1473"/>
            <a:chExt cx="981" cy="1105"/>
          </a:xfrm>
        </p:grpSpPr>
        <p:pic>
          <p:nvPicPr>
            <p:cNvPr id="70" name="Picture 77" descr="desktop_computer_stylized_medium">
              <a:extLst>
                <a:ext uri="{FF2B5EF4-FFF2-40B4-BE49-F238E27FC236}">
                  <a16:creationId xmlns:a16="http://schemas.microsoft.com/office/drawing/2014/main" id="{DA88C7F5-3379-274A-B44E-AF12E56C2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78">
              <a:extLst>
                <a:ext uri="{FF2B5EF4-FFF2-40B4-BE49-F238E27FC236}">
                  <a16:creationId xmlns:a16="http://schemas.microsoft.com/office/drawing/2014/main" id="{FAA003F1-DCEB-8040-A71C-4C8DD7155DD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5" name="Group 124">
            <a:extLst>
              <a:ext uri="{FF2B5EF4-FFF2-40B4-BE49-F238E27FC236}">
                <a16:creationId xmlns:a16="http://schemas.microsoft.com/office/drawing/2014/main" id="{E2F7DE24-824D-8B4E-BB5F-5FEDF024EC8E}"/>
              </a:ext>
            </a:extLst>
          </p:cNvPr>
          <p:cNvGrpSpPr/>
          <p:nvPr/>
        </p:nvGrpSpPr>
        <p:grpSpPr>
          <a:xfrm>
            <a:off x="8211743" y="3942941"/>
            <a:ext cx="1673225" cy="337184"/>
            <a:chOff x="8211743" y="3942941"/>
            <a:chExt cx="1673225" cy="337184"/>
          </a:xfrm>
        </p:grpSpPr>
        <p:sp>
          <p:nvSpPr>
            <p:cNvPr id="77" name="Line 18">
              <a:extLst>
                <a:ext uri="{FF2B5EF4-FFF2-40B4-BE49-F238E27FC236}">
                  <a16:creationId xmlns:a16="http://schemas.microsoft.com/office/drawing/2014/main" id="{3D07B504-4294-484D-A15A-873F55BFA7A5}"/>
                </a:ext>
              </a:extLst>
            </p:cNvPr>
            <p:cNvSpPr>
              <a:spLocks noChangeShapeType="1"/>
            </p:cNvSpPr>
            <p:nvPr/>
          </p:nvSpPr>
          <p:spPr bwMode="auto">
            <a:xfrm flipH="1">
              <a:off x="8211743" y="3942941"/>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DC44DF33-D418-CB41-BFC5-96705F979CCC}"/>
                </a:ext>
              </a:extLst>
            </p:cNvPr>
            <p:cNvSpPr txBox="1"/>
            <p:nvPr/>
          </p:nvSpPr>
          <p:spPr>
            <a:xfrm rot="21106037">
              <a:off x="9382305" y="3972348"/>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OK</a:t>
              </a:r>
              <a:endParaRPr kumimoji="0" lang="en-US" sz="1400" b="0" i="1" u="none" strike="noStrike" kern="1200" cap="none" spc="0" normalizeH="0" baseline="0" noProof="0">
                <a:ln>
                  <a:noFill/>
                </a:ln>
                <a:solidFill>
                  <a:prstClr val="black"/>
                </a:solidFill>
                <a:effectLst/>
                <a:uLnTx/>
                <a:uFillTx/>
                <a:latin typeface="Calibri"/>
                <a:ea typeface="+mn-ea"/>
                <a:cs typeface="+mn-cs"/>
              </a:endParaRPr>
            </a:p>
          </p:txBody>
        </p:sp>
      </p:grpSp>
      <p:grpSp>
        <p:nvGrpSpPr>
          <p:cNvPr id="127" name="Group 126">
            <a:extLst>
              <a:ext uri="{FF2B5EF4-FFF2-40B4-BE49-F238E27FC236}">
                <a16:creationId xmlns:a16="http://schemas.microsoft.com/office/drawing/2014/main" id="{9C6582D8-E5C3-E94C-91FA-DD082657187F}"/>
              </a:ext>
            </a:extLst>
          </p:cNvPr>
          <p:cNvGrpSpPr/>
          <p:nvPr/>
        </p:nvGrpSpPr>
        <p:grpSpPr>
          <a:xfrm>
            <a:off x="8220565" y="4654247"/>
            <a:ext cx="1673225" cy="307777"/>
            <a:chOff x="8220565" y="4654247"/>
            <a:chExt cx="1673225" cy="307777"/>
          </a:xfrm>
        </p:grpSpPr>
        <p:sp>
          <p:nvSpPr>
            <p:cNvPr id="82" name="Line 18">
              <a:extLst>
                <a:ext uri="{FF2B5EF4-FFF2-40B4-BE49-F238E27FC236}">
                  <a16:creationId xmlns:a16="http://schemas.microsoft.com/office/drawing/2014/main" id="{4C9BF12C-724F-3C4B-9FC7-C0EB27409192}"/>
                </a:ext>
              </a:extLst>
            </p:cNvPr>
            <p:cNvSpPr>
              <a:spLocks noChangeShapeType="1"/>
            </p:cNvSpPr>
            <p:nvPr/>
          </p:nvSpPr>
          <p:spPr bwMode="auto">
            <a:xfrm flipH="1">
              <a:off x="8220565" y="465532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3" name="TextBox 82">
              <a:extLst>
                <a:ext uri="{FF2B5EF4-FFF2-40B4-BE49-F238E27FC236}">
                  <a16:creationId xmlns:a16="http://schemas.microsoft.com/office/drawing/2014/main" id="{DF7DB85B-1569-344D-AC0D-B969F2CD0B87}"/>
                </a:ext>
              </a:extLst>
            </p:cNvPr>
            <p:cNvSpPr txBox="1"/>
            <p:nvPr/>
          </p:nvSpPr>
          <p:spPr>
            <a:xfrm rot="21106037">
              <a:off x="9360647" y="465424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OK</a:t>
              </a:r>
              <a:endParaRPr kumimoji="0" lang="en-US" sz="1400" b="0" i="1" u="none" strike="noStrike" kern="1200" cap="none" spc="0" normalizeH="0" baseline="0" noProof="0">
                <a:ln>
                  <a:noFill/>
                </a:ln>
                <a:solidFill>
                  <a:prstClr val="black"/>
                </a:solidFill>
                <a:effectLst/>
                <a:uLnTx/>
                <a:uFillTx/>
                <a:latin typeface="Calibri"/>
                <a:ea typeface="+mn-ea"/>
                <a:cs typeface="+mn-cs"/>
              </a:endParaRPr>
            </a:p>
          </p:txBody>
        </p:sp>
      </p:grpSp>
      <p:grpSp>
        <p:nvGrpSpPr>
          <p:cNvPr id="128" name="Group 127">
            <a:extLst>
              <a:ext uri="{FF2B5EF4-FFF2-40B4-BE49-F238E27FC236}">
                <a16:creationId xmlns:a16="http://schemas.microsoft.com/office/drawing/2014/main" id="{6AAF2513-9DD5-1A4B-B41D-1AFE8BDB247D}"/>
              </a:ext>
            </a:extLst>
          </p:cNvPr>
          <p:cNvGrpSpPr/>
          <p:nvPr/>
        </p:nvGrpSpPr>
        <p:grpSpPr>
          <a:xfrm>
            <a:off x="8226030" y="4881121"/>
            <a:ext cx="1684338" cy="344172"/>
            <a:chOff x="8226030" y="4881121"/>
            <a:chExt cx="1684338" cy="344172"/>
          </a:xfrm>
        </p:grpSpPr>
        <p:sp>
          <p:nvSpPr>
            <p:cNvPr id="86" name="Line 17">
              <a:extLst>
                <a:ext uri="{FF2B5EF4-FFF2-40B4-BE49-F238E27FC236}">
                  <a16:creationId xmlns:a16="http://schemas.microsoft.com/office/drawing/2014/main" id="{33143F67-A599-EE4C-988D-1E52584BCBD9}"/>
                </a:ext>
              </a:extLst>
            </p:cNvPr>
            <p:cNvSpPr>
              <a:spLocks noChangeShapeType="1"/>
            </p:cNvSpPr>
            <p:nvPr/>
          </p:nvSpPr>
          <p:spPr bwMode="auto">
            <a:xfrm>
              <a:off x="8226030" y="499071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8" name="TextBox 87">
              <a:extLst>
                <a:ext uri="{FF2B5EF4-FFF2-40B4-BE49-F238E27FC236}">
                  <a16:creationId xmlns:a16="http://schemas.microsoft.com/office/drawing/2014/main" id="{6F421034-4844-1843-9EDF-80D2D2191FFC}"/>
                </a:ext>
              </a:extLst>
            </p:cNvPr>
            <p:cNvSpPr txBox="1"/>
            <p:nvPr/>
          </p:nvSpPr>
          <p:spPr>
            <a:xfrm rot="460210">
              <a:off x="8601378" y="4881121"/>
              <a:ext cx="112698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unlock </a:t>
              </a: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grpSp>
      <p:grpSp>
        <p:nvGrpSpPr>
          <p:cNvPr id="129" name="Group 128">
            <a:extLst>
              <a:ext uri="{FF2B5EF4-FFF2-40B4-BE49-F238E27FC236}">
                <a16:creationId xmlns:a16="http://schemas.microsoft.com/office/drawing/2014/main" id="{02E6B42D-EC51-CD42-8E76-639F17FF9C82}"/>
              </a:ext>
            </a:extLst>
          </p:cNvPr>
          <p:cNvGrpSpPr/>
          <p:nvPr/>
        </p:nvGrpSpPr>
        <p:grpSpPr>
          <a:xfrm>
            <a:off x="8211743" y="5253900"/>
            <a:ext cx="1673225" cy="336684"/>
            <a:chOff x="8211743" y="5253900"/>
            <a:chExt cx="1673225" cy="336684"/>
          </a:xfrm>
        </p:grpSpPr>
        <p:sp>
          <p:nvSpPr>
            <p:cNvPr id="87" name="Line 18">
              <a:extLst>
                <a:ext uri="{FF2B5EF4-FFF2-40B4-BE49-F238E27FC236}">
                  <a16:creationId xmlns:a16="http://schemas.microsoft.com/office/drawing/2014/main" id="{981C6A97-493C-1541-8F46-FB6401EE6D04}"/>
                </a:ext>
              </a:extLst>
            </p:cNvPr>
            <p:cNvSpPr>
              <a:spLocks noChangeShapeType="1"/>
            </p:cNvSpPr>
            <p:nvPr/>
          </p:nvSpPr>
          <p:spPr bwMode="auto">
            <a:xfrm flipH="1">
              <a:off x="8211743" y="525390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Box 88">
              <a:extLst>
                <a:ext uri="{FF2B5EF4-FFF2-40B4-BE49-F238E27FC236}">
                  <a16:creationId xmlns:a16="http://schemas.microsoft.com/office/drawing/2014/main" id="{4E6BC057-143C-EA4C-9758-617A540239BE}"/>
                </a:ext>
              </a:extLst>
            </p:cNvPr>
            <p:cNvSpPr txBox="1"/>
            <p:nvPr/>
          </p:nvSpPr>
          <p:spPr>
            <a:xfrm rot="21106037">
              <a:off x="9373746" y="5282807"/>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OK</a:t>
              </a:r>
              <a:endParaRPr kumimoji="0" lang="en-US" sz="1400" b="0" i="1" u="none" strike="noStrike" kern="1200" cap="none" spc="0" normalizeH="0" baseline="0" noProof="0">
                <a:ln>
                  <a:noFill/>
                </a:ln>
                <a:solidFill>
                  <a:prstClr val="black"/>
                </a:solidFill>
                <a:effectLst/>
                <a:uLnTx/>
                <a:uFillTx/>
                <a:latin typeface="Calibri"/>
                <a:ea typeface="+mn-ea"/>
                <a:cs typeface="+mn-cs"/>
              </a:endParaRPr>
            </a:p>
          </p:txBody>
        </p:sp>
      </p:grpSp>
      <p:grpSp>
        <p:nvGrpSpPr>
          <p:cNvPr id="130" name="Group 129">
            <a:extLst>
              <a:ext uri="{FF2B5EF4-FFF2-40B4-BE49-F238E27FC236}">
                <a16:creationId xmlns:a16="http://schemas.microsoft.com/office/drawing/2014/main" id="{812585BB-270F-6343-8338-140BA89C7E52}"/>
              </a:ext>
            </a:extLst>
          </p:cNvPr>
          <p:cNvGrpSpPr/>
          <p:nvPr/>
        </p:nvGrpSpPr>
        <p:grpSpPr>
          <a:xfrm>
            <a:off x="8226030" y="3575737"/>
            <a:ext cx="1696234" cy="338597"/>
            <a:chOff x="8226030" y="3575737"/>
            <a:chExt cx="1696234" cy="338597"/>
          </a:xfrm>
        </p:grpSpPr>
        <p:sp>
          <p:nvSpPr>
            <p:cNvPr id="76" name="Line 17">
              <a:extLst>
                <a:ext uri="{FF2B5EF4-FFF2-40B4-BE49-F238E27FC236}">
                  <a16:creationId xmlns:a16="http://schemas.microsoft.com/office/drawing/2014/main" id="{06976B72-BDF3-7C48-82E3-924EF74F53B8}"/>
                </a:ext>
              </a:extLst>
            </p:cNvPr>
            <p:cNvSpPr>
              <a:spLocks noChangeShapeType="1"/>
            </p:cNvSpPr>
            <p:nvPr/>
          </p:nvSpPr>
          <p:spPr bwMode="auto">
            <a:xfrm>
              <a:off x="8226030" y="3679752"/>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9" name="TextBox 78">
              <a:extLst>
                <a:ext uri="{FF2B5EF4-FFF2-40B4-BE49-F238E27FC236}">
                  <a16:creationId xmlns:a16="http://schemas.microsoft.com/office/drawing/2014/main" id="{A7D38CDC-448B-6D46-8D67-92FCAC24452A}"/>
                </a:ext>
              </a:extLst>
            </p:cNvPr>
            <p:cNvSpPr txBox="1"/>
            <p:nvPr/>
          </p:nvSpPr>
          <p:spPr>
            <a:xfrm rot="460210">
              <a:off x="8589335" y="3575737"/>
              <a:ext cx="13329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update </a:t>
              </a:r>
              <a:r>
                <a:rPr kumimoji="0" lang="en-US" sz="1400" b="0" i="1" u="none" strike="noStrike" kern="1200" cap="none" spc="0" normalizeH="0" baseline="0" noProof="0">
                  <a:ln>
                    <a:noFill/>
                  </a:ln>
                  <a:solidFill>
                    <a:prstClr val="black"/>
                  </a:solidFill>
                  <a:effectLst/>
                  <a:uLnTx/>
                  <a:uFillTx/>
                  <a:latin typeface="Calibri"/>
                  <a:ea typeface="+mn-ea"/>
                  <a:cs typeface="+mn-cs"/>
                </a:rPr>
                <a:t>X      X’</a:t>
              </a:r>
            </a:p>
          </p:txBody>
        </p:sp>
        <p:cxnSp>
          <p:nvCxnSpPr>
            <p:cNvPr id="92" name="Straight Arrow Connector 91">
              <a:extLst>
                <a:ext uri="{FF2B5EF4-FFF2-40B4-BE49-F238E27FC236}">
                  <a16:creationId xmlns:a16="http://schemas.microsoft.com/office/drawing/2014/main" id="{196C1467-1B22-FD48-8EA3-AAA9DBA798B4}"/>
                </a:ext>
              </a:extLst>
            </p:cNvPr>
            <p:cNvCxnSpPr>
              <a:cxnSpLocks/>
            </p:cNvCxnSpPr>
            <p:nvPr/>
          </p:nvCxnSpPr>
          <p:spPr>
            <a:xfrm flipH="1" flipV="1">
              <a:off x="9331367" y="3750644"/>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1" name="Group 130">
            <a:extLst>
              <a:ext uri="{FF2B5EF4-FFF2-40B4-BE49-F238E27FC236}">
                <a16:creationId xmlns:a16="http://schemas.microsoft.com/office/drawing/2014/main" id="{0BE549BD-AAEC-8444-851F-3374194952CD}"/>
              </a:ext>
            </a:extLst>
          </p:cNvPr>
          <p:cNvGrpSpPr/>
          <p:nvPr/>
        </p:nvGrpSpPr>
        <p:grpSpPr>
          <a:xfrm>
            <a:off x="8234852" y="4259764"/>
            <a:ext cx="1684338" cy="366949"/>
            <a:chOff x="8234852" y="4259764"/>
            <a:chExt cx="1684338" cy="366949"/>
          </a:xfrm>
        </p:grpSpPr>
        <p:sp>
          <p:nvSpPr>
            <p:cNvPr id="81" name="Line 17">
              <a:extLst>
                <a:ext uri="{FF2B5EF4-FFF2-40B4-BE49-F238E27FC236}">
                  <a16:creationId xmlns:a16="http://schemas.microsoft.com/office/drawing/2014/main" id="{BD9CD2B5-5BAD-F64E-ABCA-CBF632B90A4C}"/>
                </a:ext>
              </a:extLst>
            </p:cNvPr>
            <p:cNvSpPr>
              <a:spLocks noChangeShapeType="1"/>
            </p:cNvSpPr>
            <p:nvPr/>
          </p:nvSpPr>
          <p:spPr bwMode="auto">
            <a:xfrm>
              <a:off x="8234852" y="439213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4" name="TextBox 83">
              <a:extLst>
                <a:ext uri="{FF2B5EF4-FFF2-40B4-BE49-F238E27FC236}">
                  <a16:creationId xmlns:a16="http://schemas.microsoft.com/office/drawing/2014/main" id="{9C94E783-4022-4840-9168-04845DD3C6E1}"/>
                </a:ext>
              </a:extLst>
            </p:cNvPr>
            <p:cNvSpPr txBox="1"/>
            <p:nvPr/>
          </p:nvSpPr>
          <p:spPr>
            <a:xfrm rot="460210">
              <a:off x="8600615" y="4259764"/>
              <a:ext cx="12570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update </a:t>
              </a:r>
              <a:r>
                <a:rPr kumimoji="0" lang="en-US" sz="1400" b="0" i="1" u="none" strike="noStrike" kern="1200" cap="none" spc="0" normalizeH="0" baseline="0" noProof="0">
                  <a:ln>
                    <a:noFill/>
                  </a:ln>
                  <a:solidFill>
                    <a:prstClr val="black"/>
                  </a:solidFill>
                  <a:effectLst/>
                  <a:uLnTx/>
                  <a:uFillTx/>
                  <a:latin typeface="Calibri"/>
                  <a:ea typeface="+mn-ea"/>
                  <a:cs typeface="+mn-cs"/>
                </a:rPr>
                <a:t>X      X’’</a:t>
              </a:r>
            </a:p>
          </p:txBody>
        </p:sp>
        <p:cxnSp>
          <p:nvCxnSpPr>
            <p:cNvPr id="96" name="Straight Arrow Connector 95">
              <a:extLst>
                <a:ext uri="{FF2B5EF4-FFF2-40B4-BE49-F238E27FC236}">
                  <a16:creationId xmlns:a16="http://schemas.microsoft.com/office/drawing/2014/main" id="{E91273DD-2DB7-7D46-A38E-BB2C165693F5}"/>
                </a:ext>
              </a:extLst>
            </p:cNvPr>
            <p:cNvCxnSpPr>
              <a:cxnSpLocks/>
            </p:cNvCxnSpPr>
            <p:nvPr/>
          </p:nvCxnSpPr>
          <p:spPr>
            <a:xfrm flipH="1" flipV="1">
              <a:off x="9339955" y="4436145"/>
              <a:ext cx="221806" cy="281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67AF7376-17A3-D741-91E5-0D8534607D08}"/>
              </a:ext>
            </a:extLst>
          </p:cNvPr>
          <p:cNvGrpSpPr/>
          <p:nvPr/>
        </p:nvGrpSpPr>
        <p:grpSpPr>
          <a:xfrm>
            <a:off x="8226030" y="2820539"/>
            <a:ext cx="1684338" cy="362594"/>
            <a:chOff x="8226030" y="2820539"/>
            <a:chExt cx="1684338" cy="362594"/>
          </a:xfrm>
        </p:grpSpPr>
        <p:sp>
          <p:nvSpPr>
            <p:cNvPr id="5" name="TextBox 4">
              <a:extLst>
                <a:ext uri="{FF2B5EF4-FFF2-40B4-BE49-F238E27FC236}">
                  <a16:creationId xmlns:a16="http://schemas.microsoft.com/office/drawing/2014/main" id="{0770E437-30BF-E34D-A36A-B1465B8979C1}"/>
                </a:ext>
              </a:extLst>
            </p:cNvPr>
            <p:cNvSpPr txBox="1"/>
            <p:nvPr/>
          </p:nvSpPr>
          <p:spPr>
            <a:xfrm rot="460210">
              <a:off x="8283881" y="2820539"/>
              <a:ext cx="15606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lock data record </a:t>
              </a: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sp>
          <p:nvSpPr>
            <p:cNvPr id="18" name="Line 17">
              <a:extLst>
                <a:ext uri="{FF2B5EF4-FFF2-40B4-BE49-F238E27FC236}">
                  <a16:creationId xmlns:a16="http://schemas.microsoft.com/office/drawing/2014/main" id="{226EF0C1-2237-8E46-AB56-8D689EE5CD53}"/>
                </a:ext>
              </a:extLst>
            </p:cNvPr>
            <p:cNvSpPr>
              <a:spLocks noChangeShapeType="1"/>
            </p:cNvSpPr>
            <p:nvPr/>
          </p:nvSpPr>
          <p:spPr bwMode="auto">
            <a:xfrm>
              <a:off x="8226030" y="2948551"/>
              <a:ext cx="1684338" cy="2345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3" name="Group 122">
            <a:extLst>
              <a:ext uri="{FF2B5EF4-FFF2-40B4-BE49-F238E27FC236}">
                <a16:creationId xmlns:a16="http://schemas.microsoft.com/office/drawing/2014/main" id="{6D140EC4-5DA8-F040-BC23-C3A90A90AE49}"/>
              </a:ext>
            </a:extLst>
          </p:cNvPr>
          <p:cNvGrpSpPr/>
          <p:nvPr/>
        </p:nvGrpSpPr>
        <p:grpSpPr>
          <a:xfrm>
            <a:off x="8211743" y="3211740"/>
            <a:ext cx="1673225" cy="326272"/>
            <a:chOff x="8211743" y="3211740"/>
            <a:chExt cx="1673225" cy="326272"/>
          </a:xfrm>
        </p:grpSpPr>
        <p:sp>
          <p:nvSpPr>
            <p:cNvPr id="20" name="Line 18">
              <a:extLst>
                <a:ext uri="{FF2B5EF4-FFF2-40B4-BE49-F238E27FC236}">
                  <a16:creationId xmlns:a16="http://schemas.microsoft.com/office/drawing/2014/main" id="{C78912E7-84E1-824B-B855-60DAC36E529C}"/>
                </a:ext>
              </a:extLst>
            </p:cNvPr>
            <p:cNvSpPr>
              <a:spLocks noChangeShapeType="1"/>
            </p:cNvSpPr>
            <p:nvPr/>
          </p:nvSpPr>
          <p:spPr bwMode="auto">
            <a:xfrm flipH="1">
              <a:off x="8211743" y="3211740"/>
              <a:ext cx="1673225" cy="24221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74" name="TextBox 73">
              <a:extLst>
                <a:ext uri="{FF2B5EF4-FFF2-40B4-BE49-F238E27FC236}">
                  <a16:creationId xmlns:a16="http://schemas.microsoft.com/office/drawing/2014/main" id="{839CDE70-7C81-BB40-B7E7-D376841A3505}"/>
                </a:ext>
              </a:extLst>
            </p:cNvPr>
            <p:cNvSpPr txBox="1"/>
            <p:nvPr/>
          </p:nvSpPr>
          <p:spPr>
            <a:xfrm rot="21106037">
              <a:off x="9368027" y="3230235"/>
              <a:ext cx="46205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a:ea typeface="+mn-ea"/>
                  <a:cs typeface="+mn-cs"/>
                </a:rPr>
                <a:t>OK</a:t>
              </a:r>
              <a:endParaRPr kumimoji="0" lang="en-US" sz="1400" b="0" i="1" u="none" strike="noStrike" kern="1200" cap="none" spc="0" normalizeH="0" baseline="0" noProof="0">
                <a:ln>
                  <a:noFill/>
                </a:ln>
                <a:solidFill>
                  <a:prstClr val="black"/>
                </a:solidFill>
                <a:effectLst/>
                <a:uLnTx/>
                <a:uFillTx/>
                <a:latin typeface="Calibri"/>
                <a:ea typeface="+mn-ea"/>
                <a:cs typeface="+mn-cs"/>
              </a:endParaRPr>
            </a:p>
          </p:txBody>
        </p:sp>
      </p:grpSp>
      <p:grpSp>
        <p:nvGrpSpPr>
          <p:cNvPr id="122" name="Group 121">
            <a:extLst>
              <a:ext uri="{FF2B5EF4-FFF2-40B4-BE49-F238E27FC236}">
                <a16:creationId xmlns:a16="http://schemas.microsoft.com/office/drawing/2014/main" id="{3FE3FF41-4F60-4C4F-85AB-4CC4494FF63A}"/>
              </a:ext>
            </a:extLst>
          </p:cNvPr>
          <p:cNvGrpSpPr/>
          <p:nvPr/>
        </p:nvGrpSpPr>
        <p:grpSpPr>
          <a:xfrm>
            <a:off x="10136156" y="2957082"/>
            <a:ext cx="522425" cy="400110"/>
            <a:chOff x="10136156" y="2957082"/>
            <a:chExt cx="522425" cy="400110"/>
          </a:xfrm>
        </p:grpSpPr>
        <p:sp>
          <p:nvSpPr>
            <p:cNvPr id="91" name="AutoShape 327">
              <a:extLst>
                <a:ext uri="{FF2B5EF4-FFF2-40B4-BE49-F238E27FC236}">
                  <a16:creationId xmlns:a16="http://schemas.microsoft.com/office/drawing/2014/main" id="{819E3430-D00B-DE4A-BF76-DA4F707FA9D4}"/>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97" name="TextBox 96">
              <a:extLst>
                <a:ext uri="{FF2B5EF4-FFF2-40B4-BE49-F238E27FC236}">
                  <a16:creationId xmlns:a16="http://schemas.microsoft.com/office/drawing/2014/main" id="{9A7AE3A8-B4B7-5D45-9040-2EECD223536E}"/>
                </a:ext>
              </a:extLst>
            </p:cNvPr>
            <p:cNvSpPr txBox="1"/>
            <p:nvPr/>
          </p:nvSpPr>
          <p:spPr>
            <a:xfrm>
              <a:off x="10364121" y="3049415"/>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pic>
          <p:nvPicPr>
            <p:cNvPr id="101" name="Picture 100">
              <a:extLst>
                <a:ext uri="{FF2B5EF4-FFF2-40B4-BE49-F238E27FC236}">
                  <a16:creationId xmlns:a16="http://schemas.microsoft.com/office/drawing/2014/main" id="{E64171ED-8243-0748-A18D-E9E66AB8CC64}"/>
                </a:ext>
              </a:extLst>
            </p:cNvPr>
            <p:cNvPicPr>
              <a:picLocks noChangeAspect="1"/>
            </p:cNvPicPr>
            <p:nvPr/>
          </p:nvPicPr>
          <p:blipFill>
            <a:blip r:embed="rId4"/>
            <a:stretch>
              <a:fillRect/>
            </a:stretch>
          </p:blipFill>
          <p:spPr>
            <a:xfrm>
              <a:off x="10136156" y="2995160"/>
              <a:ext cx="307778" cy="307778"/>
            </a:xfrm>
            <a:prstGeom prst="rect">
              <a:avLst/>
            </a:prstGeom>
          </p:spPr>
        </p:pic>
      </p:grpSp>
      <p:sp>
        <p:nvSpPr>
          <p:cNvPr id="102" name="AutoShape 327">
            <a:extLst>
              <a:ext uri="{FF2B5EF4-FFF2-40B4-BE49-F238E27FC236}">
                <a16:creationId xmlns:a16="http://schemas.microsoft.com/office/drawing/2014/main" id="{94D2C5FA-36D2-234A-8CDE-D9DE43DC6B37}"/>
              </a:ext>
            </a:extLst>
          </p:cNvPr>
          <p:cNvSpPr>
            <a:spLocks noChangeArrowheads="1"/>
          </p:cNvSpPr>
          <p:nvPr/>
        </p:nvSpPr>
        <p:spPr bwMode="auto">
          <a:xfrm>
            <a:off x="10157378" y="2195369"/>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3" name="TextBox 102">
            <a:extLst>
              <a:ext uri="{FF2B5EF4-FFF2-40B4-BE49-F238E27FC236}">
                <a16:creationId xmlns:a16="http://schemas.microsoft.com/office/drawing/2014/main" id="{0E67923B-2554-D94F-98BF-5970F66E0A80}"/>
              </a:ext>
            </a:extLst>
          </p:cNvPr>
          <p:cNvSpPr txBox="1"/>
          <p:nvPr/>
        </p:nvSpPr>
        <p:spPr>
          <a:xfrm>
            <a:off x="10383166" y="2287702"/>
            <a:ext cx="294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grpSp>
        <p:nvGrpSpPr>
          <p:cNvPr id="106" name="Group 105">
            <a:extLst>
              <a:ext uri="{FF2B5EF4-FFF2-40B4-BE49-F238E27FC236}">
                <a16:creationId xmlns:a16="http://schemas.microsoft.com/office/drawing/2014/main" id="{2B5B74FE-39C8-5B43-9432-6DE5518154FD}"/>
              </a:ext>
            </a:extLst>
          </p:cNvPr>
          <p:cNvGrpSpPr/>
          <p:nvPr/>
        </p:nvGrpSpPr>
        <p:grpSpPr>
          <a:xfrm>
            <a:off x="10132163" y="3702128"/>
            <a:ext cx="592569" cy="400110"/>
            <a:chOff x="10136156" y="2957082"/>
            <a:chExt cx="592569" cy="400110"/>
          </a:xfrm>
        </p:grpSpPr>
        <p:sp>
          <p:nvSpPr>
            <p:cNvPr id="107" name="AutoShape 327">
              <a:extLst>
                <a:ext uri="{FF2B5EF4-FFF2-40B4-BE49-F238E27FC236}">
                  <a16:creationId xmlns:a16="http://schemas.microsoft.com/office/drawing/2014/main" id="{8B16F450-5DEA-8B45-B210-945CA6750CB0}"/>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08" name="TextBox 107">
              <a:extLst>
                <a:ext uri="{FF2B5EF4-FFF2-40B4-BE49-F238E27FC236}">
                  <a16:creationId xmlns:a16="http://schemas.microsoft.com/office/drawing/2014/main" id="{72167ECA-B9B2-4E40-82B0-9F43976F24FE}"/>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pic>
          <p:nvPicPr>
            <p:cNvPr id="109" name="Picture 108">
              <a:extLst>
                <a:ext uri="{FF2B5EF4-FFF2-40B4-BE49-F238E27FC236}">
                  <a16:creationId xmlns:a16="http://schemas.microsoft.com/office/drawing/2014/main" id="{06DE726C-08C5-5346-B762-9B140BCB8885}"/>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0" name="Group 109">
            <a:extLst>
              <a:ext uri="{FF2B5EF4-FFF2-40B4-BE49-F238E27FC236}">
                <a16:creationId xmlns:a16="http://schemas.microsoft.com/office/drawing/2014/main" id="{6E55A0D6-71A5-1D45-8A52-331867F92A1A}"/>
              </a:ext>
            </a:extLst>
          </p:cNvPr>
          <p:cNvGrpSpPr/>
          <p:nvPr/>
        </p:nvGrpSpPr>
        <p:grpSpPr>
          <a:xfrm>
            <a:off x="10128170" y="4447174"/>
            <a:ext cx="592569" cy="400110"/>
            <a:chOff x="10136156" y="2957082"/>
            <a:chExt cx="592569" cy="400110"/>
          </a:xfrm>
        </p:grpSpPr>
        <p:sp>
          <p:nvSpPr>
            <p:cNvPr id="111" name="AutoShape 327">
              <a:extLst>
                <a:ext uri="{FF2B5EF4-FFF2-40B4-BE49-F238E27FC236}">
                  <a16:creationId xmlns:a16="http://schemas.microsoft.com/office/drawing/2014/main" id="{AD90F81E-B5AA-6341-8460-5E051080AABB}"/>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2" name="TextBox 111">
              <a:extLst>
                <a:ext uri="{FF2B5EF4-FFF2-40B4-BE49-F238E27FC236}">
                  <a16:creationId xmlns:a16="http://schemas.microsoft.com/office/drawing/2014/main" id="{C02956FF-BB8D-6149-9012-24692DD7049D}"/>
                </a:ext>
              </a:extLst>
            </p:cNvPr>
            <p:cNvSpPr txBox="1"/>
            <p:nvPr/>
          </p:nvSpPr>
          <p:spPr>
            <a:xfrm>
              <a:off x="10364121" y="3049415"/>
              <a:ext cx="3646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pic>
          <p:nvPicPr>
            <p:cNvPr id="113" name="Picture 112">
              <a:extLst>
                <a:ext uri="{FF2B5EF4-FFF2-40B4-BE49-F238E27FC236}">
                  <a16:creationId xmlns:a16="http://schemas.microsoft.com/office/drawing/2014/main" id="{7E37BA2D-D932-D14B-9FD2-5FE1BA0B7217}"/>
                </a:ext>
              </a:extLst>
            </p:cNvPr>
            <p:cNvPicPr>
              <a:picLocks noChangeAspect="1"/>
            </p:cNvPicPr>
            <p:nvPr/>
          </p:nvPicPr>
          <p:blipFill>
            <a:blip r:embed="rId4"/>
            <a:stretch>
              <a:fillRect/>
            </a:stretch>
          </p:blipFill>
          <p:spPr>
            <a:xfrm>
              <a:off x="10136156" y="2995160"/>
              <a:ext cx="307778" cy="307778"/>
            </a:xfrm>
            <a:prstGeom prst="rect">
              <a:avLst/>
            </a:prstGeom>
          </p:spPr>
        </p:pic>
      </p:grpSp>
      <p:grpSp>
        <p:nvGrpSpPr>
          <p:cNvPr id="114" name="Group 113">
            <a:extLst>
              <a:ext uri="{FF2B5EF4-FFF2-40B4-BE49-F238E27FC236}">
                <a16:creationId xmlns:a16="http://schemas.microsoft.com/office/drawing/2014/main" id="{CEB7CAB0-F376-054D-A184-1987E69E5578}"/>
              </a:ext>
            </a:extLst>
          </p:cNvPr>
          <p:cNvGrpSpPr/>
          <p:nvPr/>
        </p:nvGrpSpPr>
        <p:grpSpPr>
          <a:xfrm>
            <a:off x="10126354" y="5192220"/>
            <a:ext cx="726072" cy="400110"/>
            <a:chOff x="10138333" y="2957082"/>
            <a:chExt cx="726072" cy="400110"/>
          </a:xfrm>
        </p:grpSpPr>
        <p:sp>
          <p:nvSpPr>
            <p:cNvPr id="115" name="AutoShape 327">
              <a:extLst>
                <a:ext uri="{FF2B5EF4-FFF2-40B4-BE49-F238E27FC236}">
                  <a16:creationId xmlns:a16="http://schemas.microsoft.com/office/drawing/2014/main" id="{0D7E10F2-D009-F14B-82D2-F08AB22187D5}"/>
                </a:ext>
              </a:extLst>
            </p:cNvPr>
            <p:cNvSpPr>
              <a:spLocks noChangeArrowheads="1"/>
            </p:cNvSpPr>
            <p:nvPr/>
          </p:nvSpPr>
          <p:spPr bwMode="auto">
            <a:xfrm>
              <a:off x="10138333" y="2957082"/>
              <a:ext cx="510086" cy="400110"/>
            </a:xfrm>
            <a:prstGeom prst="can">
              <a:avLst>
                <a:gd name="adj" fmla="val 31004"/>
              </a:avLst>
            </a:prstGeom>
            <a:gradFill rotWithShape="1">
              <a:gsLst>
                <a:gs pos="0">
                  <a:schemeClr val="accent5">
                    <a:lumMod val="75000"/>
                  </a:schemeClr>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16" name="TextBox 115">
              <a:extLst>
                <a:ext uri="{FF2B5EF4-FFF2-40B4-BE49-F238E27FC236}">
                  <a16:creationId xmlns:a16="http://schemas.microsoft.com/office/drawing/2014/main" id="{87935EAA-1BE1-5D4A-BB6F-A7C69F071ADD}"/>
                </a:ext>
              </a:extLst>
            </p:cNvPr>
            <p:cNvSpPr txBox="1"/>
            <p:nvPr/>
          </p:nvSpPr>
          <p:spPr>
            <a:xfrm>
              <a:off x="10364121" y="3049415"/>
              <a:ext cx="5002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black"/>
                  </a:solidFill>
                  <a:effectLst/>
                  <a:uLnTx/>
                  <a:uFillTx/>
                  <a:latin typeface="Calibri"/>
                  <a:ea typeface="+mn-ea"/>
                  <a:cs typeface="+mn-cs"/>
                </a:rPr>
                <a:t>X’’</a:t>
              </a:r>
            </a:p>
          </p:txBody>
        </p:sp>
      </p:grpSp>
      <p:sp>
        <p:nvSpPr>
          <p:cNvPr id="118" name="TextBox 117">
            <a:extLst>
              <a:ext uri="{FF2B5EF4-FFF2-40B4-BE49-F238E27FC236}">
                <a16:creationId xmlns:a16="http://schemas.microsoft.com/office/drawing/2014/main" id="{6F306746-EF4C-B446-9F1D-1D85D8A99FAC}"/>
              </a:ext>
            </a:extLst>
          </p:cNvPr>
          <p:cNvSpPr txBox="1"/>
          <p:nvPr/>
        </p:nvSpPr>
        <p:spPr>
          <a:xfrm>
            <a:off x="7895870" y="4140346"/>
            <a:ext cx="414291"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A3"/>
                </a:solidFill>
                <a:effectLst/>
                <a:uLnTx/>
                <a:uFillTx/>
                <a:latin typeface="Calibri"/>
                <a:ea typeface="+mn-ea"/>
                <a:cs typeface="+mn-cs"/>
              </a:rPr>
              <a:t>t’</a:t>
            </a:r>
            <a:endParaRPr kumimoji="0" lang="en-US" sz="1600" b="0" i="1" u="none" strike="noStrike" kern="1200" cap="none" spc="0" normalizeH="0" baseline="0" noProof="0">
              <a:ln>
                <a:noFill/>
              </a:ln>
              <a:solidFill>
                <a:prstClr val="black"/>
              </a:solidFill>
              <a:effectLst/>
              <a:uLnTx/>
              <a:uFillTx/>
              <a:latin typeface="Calibri"/>
              <a:ea typeface="+mn-ea"/>
              <a:cs typeface="+mn-cs"/>
            </a:endParaRPr>
          </a:p>
        </p:txBody>
      </p:sp>
      <p:sp>
        <p:nvSpPr>
          <p:cNvPr id="119" name="TextBox 118">
            <a:extLst>
              <a:ext uri="{FF2B5EF4-FFF2-40B4-BE49-F238E27FC236}">
                <a16:creationId xmlns:a16="http://schemas.microsoft.com/office/drawing/2014/main" id="{80C0AC55-7635-2346-85C0-10B75BF4C445}"/>
              </a:ext>
            </a:extLst>
          </p:cNvPr>
          <p:cNvSpPr txBox="1"/>
          <p:nvPr/>
        </p:nvSpPr>
        <p:spPr>
          <a:xfrm>
            <a:off x="7384517" y="5969340"/>
            <a:ext cx="411550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C00000"/>
                </a:solidFill>
                <a:effectLst/>
                <a:uLnTx/>
                <a:uFillTx/>
                <a:latin typeface="Calibri"/>
                <a:ea typeface="+mn-ea"/>
                <a:cs typeface="+mn-cs"/>
              </a:rPr>
              <a:t>Q: </a:t>
            </a:r>
            <a:r>
              <a:rPr kumimoji="0" lang="en-US" sz="1600" b="0" i="0" u="none" strike="noStrike" kern="1200" cap="none" spc="0" normalizeH="0" baseline="0" noProof="0">
                <a:ln>
                  <a:noFill/>
                </a:ln>
                <a:solidFill>
                  <a:prstClr val="black"/>
                </a:solidFill>
                <a:effectLst/>
                <a:uLnTx/>
                <a:uFillTx/>
                <a:latin typeface="Calibri"/>
                <a:ea typeface="+mn-ea"/>
                <a:cs typeface="+mn-cs"/>
              </a:rPr>
              <a:t>what happens if network connection or client crashes at </a:t>
            </a:r>
            <a:r>
              <a:rPr kumimoji="0" lang="en-US" sz="1600" b="0" i="1" u="none" strike="noStrike" kern="1200" cap="none" spc="0" normalizeH="0" baseline="0" noProof="0">
                <a:ln>
                  <a:noFill/>
                </a:ln>
                <a:solidFill>
                  <a:prstClr val="black"/>
                </a:solidFill>
                <a:effectLst/>
                <a:uLnTx/>
                <a:uFillTx/>
                <a:latin typeface="Calibri"/>
                <a:ea typeface="+mn-ea"/>
                <a:cs typeface="+mn-cs"/>
              </a:rPr>
              <a:t>t’ </a:t>
            </a:r>
            <a:r>
              <a:rPr kumimoji="0" lang="en-US" sz="1600" b="0" i="0" u="none" strike="noStrike" kern="1200" cap="none" spc="0" normalizeH="0" baseline="0" noProof="0">
                <a:ln>
                  <a:noFill/>
                </a:ln>
                <a:solidFill>
                  <a:prstClr val="black"/>
                </a:solidFill>
                <a:effectLst/>
                <a:uLnTx/>
                <a:uFillTx/>
                <a:latin typeface="Calibri"/>
                <a:ea typeface="+mn-ea"/>
                <a:cs typeface="+mn-cs"/>
              </a:rPr>
              <a:t>?</a:t>
            </a:r>
          </a:p>
        </p:txBody>
      </p:sp>
    </p:spTree>
    <p:extLst>
      <p:ext uri="{BB962C8B-B14F-4D97-AF65-F5344CB8AC3E}">
        <p14:creationId xmlns:p14="http://schemas.microsoft.com/office/powerpoint/2010/main" val="171964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left)">
                                      <p:cBhvr>
                                        <p:cTn id="31" dur="500"/>
                                        <p:tgtEl>
                                          <p:spTgt spid="1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122"/>
                                        </p:tgtEl>
                                        <p:attrNameLst>
                                          <p:attrName>style.visibility</p:attrName>
                                        </p:attrNameLst>
                                      </p:cBhvr>
                                      <p:to>
                                        <p:strVal val="visible"/>
                                      </p:to>
                                    </p:set>
                                    <p:animEffect transition="in" filter="dissolve">
                                      <p:cBhvr>
                                        <p:cTn id="35" dur="500"/>
                                        <p:tgtEl>
                                          <p:spTgt spid="122"/>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wipe(right)">
                                      <p:cBhvr>
                                        <p:cTn id="39" dur="500"/>
                                        <p:tgtEl>
                                          <p:spTgt spid="12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30"/>
                                        </p:tgtEl>
                                        <p:attrNameLst>
                                          <p:attrName>style.visibility</p:attrName>
                                        </p:attrNameLst>
                                      </p:cBhvr>
                                      <p:to>
                                        <p:strVal val="visible"/>
                                      </p:to>
                                    </p:set>
                                    <p:animEffect transition="in" filter="wipe(left)">
                                      <p:cBhvr>
                                        <p:cTn id="44" dur="500"/>
                                        <p:tgtEl>
                                          <p:spTgt spid="130"/>
                                        </p:tgtEl>
                                      </p:cBhvr>
                                    </p:animEffect>
                                  </p:childTnLst>
                                </p:cTn>
                              </p:par>
                            </p:childTnLst>
                          </p:cTn>
                        </p:par>
                        <p:par>
                          <p:cTn id="45" fill="hold">
                            <p:stCondLst>
                              <p:cond delay="500"/>
                            </p:stCondLst>
                            <p:childTnLst>
                              <p:par>
                                <p:cTn id="46" presetID="9" presetClass="entr" presetSubtype="0" fill="hold" nodeType="afterEffect">
                                  <p:stCondLst>
                                    <p:cond delay="0"/>
                                  </p:stCondLst>
                                  <p:childTnLst>
                                    <p:set>
                                      <p:cBhvr>
                                        <p:cTn id="47" dur="1" fill="hold">
                                          <p:stCondLst>
                                            <p:cond delay="0"/>
                                          </p:stCondLst>
                                        </p:cTn>
                                        <p:tgtEl>
                                          <p:spTgt spid="106"/>
                                        </p:tgtEl>
                                        <p:attrNameLst>
                                          <p:attrName>style.visibility</p:attrName>
                                        </p:attrNameLst>
                                      </p:cBhvr>
                                      <p:to>
                                        <p:strVal val="visible"/>
                                      </p:to>
                                    </p:set>
                                    <p:animEffect transition="in" filter="dissolve">
                                      <p:cBhvr>
                                        <p:cTn id="48" dur="500"/>
                                        <p:tgtEl>
                                          <p:spTgt spid="106"/>
                                        </p:tgtEl>
                                      </p:cBhvr>
                                    </p:animEffect>
                                  </p:childTnLst>
                                </p:cTn>
                              </p:par>
                            </p:childTnLst>
                          </p:cTn>
                        </p:par>
                        <p:par>
                          <p:cTn id="49" fill="hold">
                            <p:stCondLst>
                              <p:cond delay="1000"/>
                            </p:stCondLst>
                            <p:childTnLst>
                              <p:par>
                                <p:cTn id="50" presetID="22" presetClass="entr" presetSubtype="2" fill="hold" nodeType="afterEffect">
                                  <p:stCondLst>
                                    <p:cond delay="0"/>
                                  </p:stCondLst>
                                  <p:childTnLst>
                                    <p:set>
                                      <p:cBhvr>
                                        <p:cTn id="51" dur="1" fill="hold">
                                          <p:stCondLst>
                                            <p:cond delay="0"/>
                                          </p:stCondLst>
                                        </p:cTn>
                                        <p:tgtEl>
                                          <p:spTgt spid="125"/>
                                        </p:tgtEl>
                                        <p:attrNameLst>
                                          <p:attrName>style.visibility</p:attrName>
                                        </p:attrNameLst>
                                      </p:cBhvr>
                                      <p:to>
                                        <p:strVal val="visible"/>
                                      </p:to>
                                    </p:set>
                                    <p:animEffect transition="in" filter="wipe(right)">
                                      <p:cBhvr>
                                        <p:cTn id="52" dur="500"/>
                                        <p:tgtEl>
                                          <p:spTgt spid="125"/>
                                        </p:tgtEl>
                                      </p:cBhvr>
                                    </p:animEffect>
                                  </p:childTnLst>
                                </p:cTn>
                              </p:par>
                            </p:childTnLst>
                          </p:cTn>
                        </p:par>
                        <p:par>
                          <p:cTn id="53" fill="hold">
                            <p:stCondLst>
                              <p:cond delay="1500"/>
                            </p:stCondLst>
                            <p:childTnLst>
                              <p:par>
                                <p:cTn id="54" presetID="22" presetClass="entr" presetSubtype="8" fill="hold" nodeType="afterEffect">
                                  <p:stCondLst>
                                    <p:cond delay="0"/>
                                  </p:stCondLst>
                                  <p:childTnLst>
                                    <p:set>
                                      <p:cBhvr>
                                        <p:cTn id="55" dur="1" fill="hold">
                                          <p:stCondLst>
                                            <p:cond delay="0"/>
                                          </p:stCondLst>
                                        </p:cTn>
                                        <p:tgtEl>
                                          <p:spTgt spid="131"/>
                                        </p:tgtEl>
                                        <p:attrNameLst>
                                          <p:attrName>style.visibility</p:attrName>
                                        </p:attrNameLst>
                                      </p:cBhvr>
                                      <p:to>
                                        <p:strVal val="visible"/>
                                      </p:to>
                                    </p:set>
                                    <p:animEffect transition="in" filter="wipe(left)">
                                      <p:cBhvr>
                                        <p:cTn id="56" dur="500"/>
                                        <p:tgtEl>
                                          <p:spTgt spid="131"/>
                                        </p:tgtEl>
                                      </p:cBhvr>
                                    </p:animEffect>
                                  </p:childTnLst>
                                </p:cTn>
                              </p:par>
                            </p:childTnLst>
                          </p:cTn>
                        </p:par>
                        <p:par>
                          <p:cTn id="57" fill="hold">
                            <p:stCondLst>
                              <p:cond delay="2000"/>
                            </p:stCondLst>
                            <p:childTnLst>
                              <p:par>
                                <p:cTn id="58" presetID="9" presetClass="entr" presetSubtype="0" fill="hold" nodeType="afterEffect">
                                  <p:stCondLst>
                                    <p:cond delay="0"/>
                                  </p:stCondLst>
                                  <p:childTnLst>
                                    <p:set>
                                      <p:cBhvr>
                                        <p:cTn id="59" dur="1" fill="hold">
                                          <p:stCondLst>
                                            <p:cond delay="0"/>
                                          </p:stCondLst>
                                        </p:cTn>
                                        <p:tgtEl>
                                          <p:spTgt spid="110"/>
                                        </p:tgtEl>
                                        <p:attrNameLst>
                                          <p:attrName>style.visibility</p:attrName>
                                        </p:attrNameLst>
                                      </p:cBhvr>
                                      <p:to>
                                        <p:strVal val="visible"/>
                                      </p:to>
                                    </p:set>
                                    <p:animEffect transition="in" filter="dissolve">
                                      <p:cBhvr>
                                        <p:cTn id="60" dur="500"/>
                                        <p:tgtEl>
                                          <p:spTgt spid="110"/>
                                        </p:tgtEl>
                                      </p:cBhvr>
                                    </p:animEffect>
                                  </p:childTnLst>
                                </p:cTn>
                              </p:par>
                            </p:childTnLst>
                          </p:cTn>
                        </p:par>
                        <p:par>
                          <p:cTn id="61" fill="hold">
                            <p:stCondLst>
                              <p:cond delay="2500"/>
                            </p:stCondLst>
                            <p:childTnLst>
                              <p:par>
                                <p:cTn id="62" presetID="22" presetClass="entr" presetSubtype="2" fill="hold" nodeType="afterEffect">
                                  <p:stCondLst>
                                    <p:cond delay="0"/>
                                  </p:stCondLst>
                                  <p:childTnLst>
                                    <p:set>
                                      <p:cBhvr>
                                        <p:cTn id="63" dur="1" fill="hold">
                                          <p:stCondLst>
                                            <p:cond delay="0"/>
                                          </p:stCondLst>
                                        </p:cTn>
                                        <p:tgtEl>
                                          <p:spTgt spid="127"/>
                                        </p:tgtEl>
                                        <p:attrNameLst>
                                          <p:attrName>style.visibility</p:attrName>
                                        </p:attrNameLst>
                                      </p:cBhvr>
                                      <p:to>
                                        <p:strVal val="visible"/>
                                      </p:to>
                                    </p:set>
                                    <p:animEffect transition="in" filter="wipe(right)">
                                      <p:cBhvr>
                                        <p:cTn id="64" dur="500"/>
                                        <p:tgtEl>
                                          <p:spTgt spid="12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128"/>
                                        </p:tgtEl>
                                        <p:attrNameLst>
                                          <p:attrName>style.visibility</p:attrName>
                                        </p:attrNameLst>
                                      </p:cBhvr>
                                      <p:to>
                                        <p:strVal val="visible"/>
                                      </p:to>
                                    </p:set>
                                    <p:animEffect transition="in" filter="wipe(left)">
                                      <p:cBhvr>
                                        <p:cTn id="69" dur="500"/>
                                        <p:tgtEl>
                                          <p:spTgt spid="128"/>
                                        </p:tgtEl>
                                      </p:cBhvr>
                                    </p:animEffect>
                                  </p:childTnLst>
                                </p:cTn>
                              </p:par>
                            </p:childTnLst>
                          </p:cTn>
                        </p:par>
                        <p:par>
                          <p:cTn id="70" fill="hold">
                            <p:stCondLst>
                              <p:cond delay="500"/>
                            </p:stCondLst>
                            <p:childTnLst>
                              <p:par>
                                <p:cTn id="71" presetID="9" presetClass="entr" presetSubtype="0" fill="hold" nodeType="afterEffect">
                                  <p:stCondLst>
                                    <p:cond delay="0"/>
                                  </p:stCondLst>
                                  <p:childTnLst>
                                    <p:set>
                                      <p:cBhvr>
                                        <p:cTn id="72" dur="1" fill="hold">
                                          <p:stCondLst>
                                            <p:cond delay="0"/>
                                          </p:stCondLst>
                                        </p:cTn>
                                        <p:tgtEl>
                                          <p:spTgt spid="114"/>
                                        </p:tgtEl>
                                        <p:attrNameLst>
                                          <p:attrName>style.visibility</p:attrName>
                                        </p:attrNameLst>
                                      </p:cBhvr>
                                      <p:to>
                                        <p:strVal val="visible"/>
                                      </p:to>
                                    </p:set>
                                    <p:animEffect transition="in" filter="dissolve">
                                      <p:cBhvr>
                                        <p:cTn id="73" dur="500"/>
                                        <p:tgtEl>
                                          <p:spTgt spid="114"/>
                                        </p:tgtEl>
                                      </p:cBhvr>
                                    </p:animEffect>
                                  </p:childTnLst>
                                </p:cTn>
                              </p:par>
                            </p:childTnLst>
                          </p:cTn>
                        </p:par>
                        <p:par>
                          <p:cTn id="74" fill="hold">
                            <p:stCondLst>
                              <p:cond delay="1000"/>
                            </p:stCondLst>
                            <p:childTnLst>
                              <p:par>
                                <p:cTn id="75" presetID="22" presetClass="entr" presetSubtype="2" fill="hold" nodeType="afterEffect">
                                  <p:stCondLst>
                                    <p:cond delay="0"/>
                                  </p:stCondLst>
                                  <p:childTnLst>
                                    <p:set>
                                      <p:cBhvr>
                                        <p:cTn id="76" dur="1" fill="hold">
                                          <p:stCondLst>
                                            <p:cond delay="0"/>
                                          </p:stCondLst>
                                        </p:cTn>
                                        <p:tgtEl>
                                          <p:spTgt spid="129"/>
                                        </p:tgtEl>
                                        <p:attrNameLst>
                                          <p:attrName>style.visibility</p:attrName>
                                        </p:attrNameLst>
                                      </p:cBhvr>
                                      <p:to>
                                        <p:strVal val="visible"/>
                                      </p:to>
                                    </p:set>
                                    <p:animEffect transition="in" filter="wipe(right)">
                                      <p:cBhvr>
                                        <p:cTn id="77" dur="500"/>
                                        <p:tgtEl>
                                          <p:spTgt spid="129"/>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119"/>
                                        </p:tgtEl>
                                        <p:attrNameLst>
                                          <p:attrName>style.visibility</p:attrName>
                                        </p:attrNameLst>
                                      </p:cBhvr>
                                      <p:to>
                                        <p:strVal val="visible"/>
                                      </p:to>
                                    </p:set>
                                    <p:animEffect transition="in" filter="dissolve">
                                      <p:cBhvr>
                                        <p:cTn id="82"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 grpId="0"/>
      <p:bldP spid="119"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a:ea typeface="ＭＳ Ｐゴシック" panose="020B0600070205080204" pitchFamily="34" charset="-128"/>
              </a:rPr>
              <a:t>Maintaining user/server state: cookies</a:t>
            </a:r>
            <a:endParaRPr lang="en-US" sz="4400"/>
          </a:p>
        </p:txBody>
      </p:sp>
      <p:sp>
        <p:nvSpPr>
          <p:cNvPr id="93" name="Rectangle 3">
            <a:extLst>
              <a:ext uri="{FF2B5EF4-FFF2-40B4-BE49-F238E27FC236}">
                <a16:creationId xmlns:a16="http://schemas.microsoft.com/office/drawing/2014/main" id="{044314F4-5E29-A342-9469-ED1D194C2BEE}"/>
              </a:ext>
            </a:extLst>
          </p:cNvPr>
          <p:cNvSpPr txBox="1">
            <a:spLocks noChangeArrowheads="1"/>
          </p:cNvSpPr>
          <p:nvPr/>
        </p:nvSpPr>
        <p:spPr>
          <a:xfrm>
            <a:off x="622608" y="1452389"/>
            <a:ext cx="6335547" cy="488791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sites and client browser use </a:t>
            </a:r>
            <a:r>
              <a:rPr kumimoji="0" lang="en-US" altLang="en-US" sz="32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cookies</a:t>
            </a: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to maintain some state between transactions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four components: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1) cookie header line of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2) cookie header line in next HTTP </a:t>
            </a:r>
            <a:r>
              <a:rPr kumimoji="0" lang="en-US" altLang="en-US" sz="2800" b="0" i="1"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message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3) cookie file kept on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host, managed by user</a:t>
            </a:r>
            <a:r>
              <a:rPr kumimoji="0" lang="ja-JP"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 browser</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4) back-end database at Web site</a:t>
            </a:r>
          </a:p>
        </p:txBody>
      </p:sp>
      <p:sp>
        <p:nvSpPr>
          <p:cNvPr id="94" name="Rectangle 4">
            <a:extLst>
              <a:ext uri="{FF2B5EF4-FFF2-40B4-BE49-F238E27FC236}">
                <a16:creationId xmlns:a16="http://schemas.microsoft.com/office/drawing/2014/main" id="{26408C84-4366-9C43-B55D-97AC8C9FA33A}"/>
              </a:ext>
            </a:extLst>
          </p:cNvPr>
          <p:cNvSpPr txBox="1">
            <a:spLocks noChangeArrowheads="1"/>
          </p:cNvSpPr>
          <p:nvPr/>
        </p:nvSpPr>
        <p:spPr>
          <a:xfrm>
            <a:off x="7599363" y="1452389"/>
            <a:ext cx="4363453" cy="502573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11113"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3"/>
                </a:solidFill>
                <a:effectLst/>
                <a:uLnTx/>
                <a:uFillTx/>
                <a:latin typeface="Calibri"/>
                <a:ea typeface="+mn-ea"/>
                <a:cs typeface="+mn-cs"/>
              </a:rPr>
              <a:t>Example: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Susan uses browser on laptop, visits specific e-commerce site for first time</a:t>
            </a:r>
          </a:p>
          <a:p>
            <a:pPr marL="233363" marR="0" lvl="0" indent="-233363" algn="l" defTabSz="914400" rtl="0" eaLnBrk="1" fontAlgn="auto" latinLnBrk="0" hangingPunct="1">
              <a:lnSpc>
                <a:spcPct val="90000"/>
              </a:lnSpc>
              <a:spcBef>
                <a:spcPts val="600"/>
              </a:spcBef>
              <a:spcAft>
                <a:spcPts val="0"/>
              </a:spcAft>
              <a:buClr>
                <a:srgbClr val="0000A3"/>
              </a:buClr>
              <a:buSzTx/>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when initial HTTP request arrives at site, site creates: </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unique ID (aka “cookie”)</a:t>
            </a:r>
          </a:p>
          <a:p>
            <a:pPr marL="685800" marR="0" lvl="1" indent="-228600" algn="l" defTabSz="914400" rtl="0" eaLnBrk="1" fontAlgn="auto" latinLnBrk="0" hangingPunct="1">
              <a:lnSpc>
                <a:spcPct val="90000"/>
              </a:lnSpc>
              <a:spcBef>
                <a:spcPts val="600"/>
              </a:spcBef>
              <a:spcAft>
                <a:spcPts val="0"/>
              </a:spcAft>
              <a:buClr>
                <a:srgbClr val="0000A8"/>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entry in backend database for ID</a:t>
            </a:r>
          </a:p>
          <a:p>
            <a:pPr marL="342900" marR="0" lvl="0" indent="-228600" algn="l" defTabSz="914400" rtl="0" eaLnBrk="1" fontAlgn="auto" latinLnBrk="0" hangingPunct="1">
              <a:lnSpc>
                <a:spcPct val="90000"/>
              </a:lnSpc>
              <a:spcBef>
                <a:spcPts val="600"/>
              </a:spcBef>
              <a:spcAft>
                <a:spcPts val="0"/>
              </a:spcAft>
              <a:buClr>
                <a:srgbClr val="0000A3"/>
              </a:buClr>
              <a:buSzTx/>
              <a:buFont typeface="Arial"/>
              <a:buChar char="•"/>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subsequent HTTP requests from Susan to this site will contain cookie ID value, allowing site to “identify” Susan</a:t>
            </a:r>
          </a:p>
        </p:txBody>
      </p:sp>
    </p:spTree>
    <p:extLst>
      <p:ext uri="{BB962C8B-B14F-4D97-AF65-F5344CB8AC3E}">
        <p14:creationId xmlns:p14="http://schemas.microsoft.com/office/powerpoint/2010/main" val="311578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uiExpand="1" build="p"/>
      <p:bldP spid="9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altLang="en-US" sz="4400">
                <a:ea typeface="ＭＳ Ｐゴシック" panose="020B0600070205080204" pitchFamily="34" charset="-128"/>
              </a:rPr>
              <a:t>Maintaining user/server state: cookies</a:t>
            </a:r>
            <a:endParaRPr lang="en-US" sz="4400"/>
          </a:p>
        </p:txBody>
      </p:sp>
      <p:sp>
        <p:nvSpPr>
          <p:cNvPr id="96" name="Text Box 5">
            <a:extLst>
              <a:ext uri="{FF2B5EF4-FFF2-40B4-BE49-F238E27FC236}">
                <a16:creationId xmlns:a16="http://schemas.microsoft.com/office/drawing/2014/main" id="{BDD58876-57D5-6242-A5A0-1F4F57BBD486}"/>
              </a:ext>
            </a:extLst>
          </p:cNvPr>
          <p:cNvSpPr txBox="1">
            <a:spLocks noChangeArrowheads="1"/>
          </p:cNvSpPr>
          <p:nvPr/>
        </p:nvSpPr>
        <p:spPr bwMode="auto">
          <a:xfrm>
            <a:off x="2092674" y="1266659"/>
            <a:ext cx="87395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97" name="Text Box 6">
            <a:extLst>
              <a:ext uri="{FF2B5EF4-FFF2-40B4-BE49-F238E27FC236}">
                <a16:creationId xmlns:a16="http://schemas.microsoft.com/office/drawing/2014/main" id="{2C7DB634-32FD-8242-867E-9B9E0867E967}"/>
              </a:ext>
            </a:extLst>
          </p:cNvPr>
          <p:cNvSpPr txBox="1">
            <a:spLocks noChangeArrowheads="1"/>
          </p:cNvSpPr>
          <p:nvPr/>
        </p:nvSpPr>
        <p:spPr bwMode="auto">
          <a:xfrm>
            <a:off x="7045557" y="1520844"/>
            <a:ext cx="20521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Amazon server</a:t>
            </a:r>
          </a:p>
        </p:txBody>
      </p:sp>
      <p:grpSp>
        <p:nvGrpSpPr>
          <p:cNvPr id="98" name="Group 90">
            <a:extLst>
              <a:ext uri="{FF2B5EF4-FFF2-40B4-BE49-F238E27FC236}">
                <a16:creationId xmlns:a16="http://schemas.microsoft.com/office/drawing/2014/main" id="{94011BFB-FD4F-E449-8218-8F0FBC795682}"/>
              </a:ext>
            </a:extLst>
          </p:cNvPr>
          <p:cNvGrpSpPr>
            <a:grpSpLocks/>
          </p:cNvGrpSpPr>
          <p:nvPr/>
        </p:nvGrpSpPr>
        <p:grpSpPr bwMode="auto">
          <a:xfrm>
            <a:off x="2996806" y="4057653"/>
            <a:ext cx="3873500" cy="458788"/>
            <a:chOff x="1414" y="2657"/>
            <a:chExt cx="2440" cy="289"/>
          </a:xfrm>
        </p:grpSpPr>
        <p:sp>
          <p:nvSpPr>
            <p:cNvPr id="99" name="Line 16">
              <a:extLst>
                <a:ext uri="{FF2B5EF4-FFF2-40B4-BE49-F238E27FC236}">
                  <a16:creationId xmlns:a16="http://schemas.microsoft.com/office/drawing/2014/main" id="{88BDB1BC-CF22-D740-8FD0-3286D32A2A6C}"/>
                </a:ext>
              </a:extLst>
            </p:cNvPr>
            <p:cNvSpPr>
              <a:spLocks noChangeShapeType="1"/>
            </p:cNvSpPr>
            <p:nvPr/>
          </p:nvSpPr>
          <p:spPr bwMode="auto">
            <a:xfrm flipH="1">
              <a:off x="1414" y="2657"/>
              <a:ext cx="2440" cy="249"/>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00" name="Group 17">
              <a:extLst>
                <a:ext uri="{FF2B5EF4-FFF2-40B4-BE49-F238E27FC236}">
                  <a16:creationId xmlns:a16="http://schemas.microsoft.com/office/drawing/2014/main" id="{1663D802-36E9-1C4C-BFE3-BD3D0033505C}"/>
                </a:ext>
              </a:extLst>
            </p:cNvPr>
            <p:cNvGrpSpPr>
              <a:grpSpLocks/>
            </p:cNvGrpSpPr>
            <p:nvPr/>
          </p:nvGrpSpPr>
          <p:grpSpPr bwMode="auto">
            <a:xfrm>
              <a:off x="1553" y="2694"/>
              <a:ext cx="1897" cy="252"/>
              <a:chOff x="3268" y="2846"/>
              <a:chExt cx="1897" cy="252"/>
            </a:xfrm>
          </p:grpSpPr>
          <p:sp>
            <p:nvSpPr>
              <p:cNvPr id="101" name="Rectangle 18">
                <a:extLst>
                  <a:ext uri="{FF2B5EF4-FFF2-40B4-BE49-F238E27FC236}">
                    <a16:creationId xmlns:a16="http://schemas.microsoft.com/office/drawing/2014/main" id="{F3795387-184E-6040-B5E5-4A94444CF86C}"/>
                  </a:ext>
                </a:extLst>
              </p:cNvPr>
              <p:cNvSpPr>
                <a:spLocks noChangeArrowheads="1"/>
              </p:cNvSpPr>
              <p:nvPr/>
            </p:nvSpPr>
            <p:spPr bwMode="auto">
              <a:xfrm>
                <a:off x="3282" y="2856"/>
                <a:ext cx="1692" cy="198"/>
              </a:xfrm>
              <a:prstGeom prst="rect">
                <a:avLst/>
              </a:prstGeom>
              <a:solidFill>
                <a:srgbClr val="FFFFFF"/>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2" name="Text Box 19">
                <a:extLst>
                  <a:ext uri="{FF2B5EF4-FFF2-40B4-BE49-F238E27FC236}">
                    <a16:creationId xmlns:a16="http://schemas.microsoft.com/office/drawing/2014/main" id="{1E8E6531-8FF1-1C40-8C70-630F4E1475AD}"/>
                  </a:ext>
                </a:extLst>
              </p:cNvPr>
              <p:cNvSpPr txBox="1">
                <a:spLocks noChangeArrowheads="1"/>
              </p:cNvSpPr>
              <p:nvPr/>
            </p:nvSpPr>
            <p:spPr bwMode="auto">
              <a:xfrm>
                <a:off x="3268" y="2846"/>
                <a:ext cx="1897"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grpSp>
      <p:grpSp>
        <p:nvGrpSpPr>
          <p:cNvPr id="103" name="Group 94">
            <a:extLst>
              <a:ext uri="{FF2B5EF4-FFF2-40B4-BE49-F238E27FC236}">
                <a16:creationId xmlns:a16="http://schemas.microsoft.com/office/drawing/2014/main" id="{A02DFDF0-ACF5-0944-BB01-BEA857B2408F}"/>
              </a:ext>
            </a:extLst>
          </p:cNvPr>
          <p:cNvGrpSpPr>
            <a:grpSpLocks/>
          </p:cNvGrpSpPr>
          <p:nvPr/>
        </p:nvGrpSpPr>
        <p:grpSpPr bwMode="auto">
          <a:xfrm>
            <a:off x="3002432" y="5867498"/>
            <a:ext cx="3859213" cy="463549"/>
            <a:chOff x="1392" y="3579"/>
            <a:chExt cx="2431" cy="292"/>
          </a:xfrm>
        </p:grpSpPr>
        <p:sp>
          <p:nvSpPr>
            <p:cNvPr id="104" name="Line 24">
              <a:extLst>
                <a:ext uri="{FF2B5EF4-FFF2-40B4-BE49-F238E27FC236}">
                  <a16:creationId xmlns:a16="http://schemas.microsoft.com/office/drawing/2014/main" id="{EEB16C5E-89E3-9248-A0E9-068D3F51C40E}"/>
                </a:ext>
              </a:extLst>
            </p:cNvPr>
            <p:cNvSpPr>
              <a:spLocks noChangeShapeType="1"/>
            </p:cNvSpPr>
            <p:nvPr/>
          </p:nvSpPr>
          <p:spPr bwMode="auto">
            <a:xfrm flipH="1">
              <a:off x="1392" y="3579"/>
              <a:ext cx="2431" cy="266"/>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07" name="Text Box 27">
              <a:extLst>
                <a:ext uri="{FF2B5EF4-FFF2-40B4-BE49-F238E27FC236}">
                  <a16:creationId xmlns:a16="http://schemas.microsoft.com/office/drawing/2014/main" id="{474B7C25-022E-B449-BFB7-79520686A1C4}"/>
                </a:ext>
              </a:extLst>
            </p:cNvPr>
            <p:cNvSpPr txBox="1">
              <a:spLocks noChangeArrowheads="1"/>
            </p:cNvSpPr>
            <p:nvPr/>
          </p:nvSpPr>
          <p:spPr bwMode="auto">
            <a:xfrm>
              <a:off x="1598" y="3619"/>
              <a:ext cx="1852" cy="252"/>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response msg</a:t>
              </a: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08" name="Text Box 59">
            <a:extLst>
              <a:ext uri="{FF2B5EF4-FFF2-40B4-BE49-F238E27FC236}">
                <a16:creationId xmlns:a16="http://schemas.microsoft.com/office/drawing/2014/main" id="{8FCE1392-BEBB-7649-A72C-5DBA317615AC}"/>
              </a:ext>
            </a:extLst>
          </p:cNvPr>
          <p:cNvSpPr txBox="1">
            <a:spLocks noChangeArrowheads="1"/>
          </p:cNvSpPr>
          <p:nvPr/>
        </p:nvSpPr>
        <p:spPr bwMode="auto">
          <a:xfrm>
            <a:off x="1733156" y="2293935"/>
            <a:ext cx="1787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file</a:t>
            </a:r>
          </a:p>
        </p:txBody>
      </p:sp>
      <p:sp>
        <p:nvSpPr>
          <p:cNvPr id="109" name="Text Box 66">
            <a:extLst>
              <a:ext uri="{FF2B5EF4-FFF2-40B4-BE49-F238E27FC236}">
                <a16:creationId xmlns:a16="http://schemas.microsoft.com/office/drawing/2014/main" id="{0A6A1E02-F6BE-5D46-AD20-D1F7027FB454}"/>
              </a:ext>
            </a:extLst>
          </p:cNvPr>
          <p:cNvSpPr txBox="1">
            <a:spLocks noChangeArrowheads="1"/>
          </p:cNvSpPr>
          <p:nvPr/>
        </p:nvSpPr>
        <p:spPr bwMode="auto">
          <a:xfrm>
            <a:off x="1550772" y="4672055"/>
            <a:ext cx="18101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one week later:</a:t>
            </a:r>
          </a:p>
        </p:txBody>
      </p:sp>
      <p:grpSp>
        <p:nvGrpSpPr>
          <p:cNvPr id="110" name="Group 89">
            <a:extLst>
              <a:ext uri="{FF2B5EF4-FFF2-40B4-BE49-F238E27FC236}">
                <a16:creationId xmlns:a16="http://schemas.microsoft.com/office/drawing/2014/main" id="{40D8E44C-8C6C-D542-9BE7-10406B51CDF5}"/>
              </a:ext>
            </a:extLst>
          </p:cNvPr>
          <p:cNvGrpSpPr>
            <a:grpSpLocks/>
          </p:cNvGrpSpPr>
          <p:nvPr/>
        </p:nvGrpSpPr>
        <p:grpSpPr bwMode="auto">
          <a:xfrm>
            <a:off x="2998327" y="3429000"/>
            <a:ext cx="6777024" cy="1128713"/>
            <a:chOff x="1411" y="2261"/>
            <a:chExt cx="3533" cy="711"/>
          </a:xfrm>
        </p:grpSpPr>
        <p:sp>
          <p:nvSpPr>
            <p:cNvPr id="111" name="Line 12">
              <a:extLst>
                <a:ext uri="{FF2B5EF4-FFF2-40B4-BE49-F238E27FC236}">
                  <a16:creationId xmlns:a16="http://schemas.microsoft.com/office/drawing/2014/main" id="{153DBCD9-AEFE-0D4C-84B4-A29E1AAACC2D}"/>
                </a:ext>
              </a:extLst>
            </p:cNvPr>
            <p:cNvSpPr>
              <a:spLocks noChangeShapeType="1"/>
            </p:cNvSpPr>
            <p:nvPr/>
          </p:nvSpPr>
          <p:spPr bwMode="auto">
            <a:xfrm>
              <a:off x="1411" y="2361"/>
              <a:ext cx="2016"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2" name="Text Box 15">
              <a:extLst>
                <a:ext uri="{FF2B5EF4-FFF2-40B4-BE49-F238E27FC236}">
                  <a16:creationId xmlns:a16="http://schemas.microsoft.com/office/drawing/2014/main" id="{B4EE3ACA-27BC-0046-99A0-E10CEAF86486}"/>
                </a:ext>
              </a:extLst>
            </p:cNvPr>
            <p:cNvSpPr txBox="1">
              <a:spLocks noChangeArrowheads="1"/>
            </p:cNvSpPr>
            <p:nvPr/>
          </p:nvSpPr>
          <p:spPr bwMode="auto">
            <a:xfrm>
              <a:off x="1548" y="2261"/>
              <a:ext cx="1689" cy="404"/>
            </a:xfrm>
            <a:prstGeom prst="rect">
              <a:avLst/>
            </a:prstGeom>
            <a:solidFill>
              <a:srgbClr val="FFFFFF"/>
            </a:solidFill>
            <a:ln w="9525">
              <a:solidFill>
                <a:srgbClr val="000000"/>
              </a:solidFill>
              <a:miter lim="800000"/>
              <a:headEnd/>
              <a:tailEnd/>
            </a:ln>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1678</a:t>
              </a:r>
            </a:p>
          </p:txBody>
        </p:sp>
        <p:sp>
          <p:nvSpPr>
            <p:cNvPr id="113" name="Text Box 28">
              <a:extLst>
                <a:ext uri="{FF2B5EF4-FFF2-40B4-BE49-F238E27FC236}">
                  <a16:creationId xmlns:a16="http://schemas.microsoft.com/office/drawing/2014/main" id="{E0C8E058-016B-9643-8EC4-38404A2A2EE1}"/>
                </a:ext>
              </a:extLst>
            </p:cNvPr>
            <p:cNvSpPr txBox="1">
              <a:spLocks noChangeArrowheads="1"/>
            </p:cNvSpPr>
            <p:nvPr/>
          </p:nvSpPr>
          <p:spPr bwMode="auto">
            <a:xfrm>
              <a:off x="3549" y="233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action</a:t>
              </a:r>
            </a:p>
          </p:txBody>
        </p:sp>
        <p:sp>
          <p:nvSpPr>
            <p:cNvPr id="114" name="Line 42">
              <a:extLst>
                <a:ext uri="{FF2B5EF4-FFF2-40B4-BE49-F238E27FC236}">
                  <a16:creationId xmlns:a16="http://schemas.microsoft.com/office/drawing/2014/main" id="{AEE1E959-6738-514B-BC11-A0C6268B0814}"/>
                </a:ext>
              </a:extLst>
            </p:cNvPr>
            <p:cNvSpPr>
              <a:spLocks noChangeShapeType="1"/>
            </p:cNvSpPr>
            <p:nvPr/>
          </p:nvSpPr>
          <p:spPr bwMode="auto">
            <a:xfrm flipV="1">
              <a:off x="4252" y="2367"/>
              <a:ext cx="692" cy="26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15" name="Group 83">
              <a:extLst>
                <a:ext uri="{FF2B5EF4-FFF2-40B4-BE49-F238E27FC236}">
                  <a16:creationId xmlns:a16="http://schemas.microsoft.com/office/drawing/2014/main" id="{B7857F88-08E3-E240-A20C-5162D296902E}"/>
                </a:ext>
              </a:extLst>
            </p:cNvPr>
            <p:cNvGrpSpPr>
              <a:grpSpLocks/>
            </p:cNvGrpSpPr>
            <p:nvPr/>
          </p:nvGrpSpPr>
          <p:grpSpPr bwMode="auto">
            <a:xfrm>
              <a:off x="4306" y="2363"/>
              <a:ext cx="539" cy="252"/>
              <a:chOff x="4306" y="2273"/>
              <a:chExt cx="539" cy="252"/>
            </a:xfrm>
          </p:grpSpPr>
          <p:sp>
            <p:nvSpPr>
              <p:cNvPr id="116" name="Rectangle 72">
                <a:extLst>
                  <a:ext uri="{FF2B5EF4-FFF2-40B4-BE49-F238E27FC236}">
                    <a16:creationId xmlns:a16="http://schemas.microsoft.com/office/drawing/2014/main" id="{597ACCEC-4FF2-6B40-8454-C2F1F6A7C109}"/>
                  </a:ext>
                </a:extLst>
              </p:cNvPr>
              <p:cNvSpPr>
                <a:spLocks noChangeArrowheads="1"/>
              </p:cNvSpPr>
              <p:nvPr/>
            </p:nvSpPr>
            <p:spPr bwMode="auto">
              <a:xfrm>
                <a:off x="4409" y="2365"/>
                <a:ext cx="384" cy="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17" name="Text Box 43">
                <a:extLst>
                  <a:ext uri="{FF2B5EF4-FFF2-40B4-BE49-F238E27FC236}">
                    <a16:creationId xmlns:a16="http://schemas.microsoft.com/office/drawing/2014/main" id="{361D7D30-A4D4-5C44-878A-9FE3CEA44145}"/>
                  </a:ext>
                </a:extLst>
              </p:cNvPr>
              <p:cNvSpPr txBox="1">
                <a:spLocks noChangeArrowheads="1"/>
              </p:cNvSpPr>
              <p:nvPr/>
            </p:nvSpPr>
            <p:spPr bwMode="auto">
              <a:xfrm>
                <a:off x="4306" y="2273"/>
                <a:ext cx="53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access</a:t>
                </a:r>
              </a:p>
            </p:txBody>
          </p:sp>
        </p:grpSp>
      </p:grpSp>
      <p:grpSp>
        <p:nvGrpSpPr>
          <p:cNvPr id="118" name="Group 81">
            <a:extLst>
              <a:ext uri="{FF2B5EF4-FFF2-40B4-BE49-F238E27FC236}">
                <a16:creationId xmlns:a16="http://schemas.microsoft.com/office/drawing/2014/main" id="{CCEC4E82-EFC9-4646-BCEE-C0B8C7E94B5A}"/>
              </a:ext>
            </a:extLst>
          </p:cNvPr>
          <p:cNvGrpSpPr>
            <a:grpSpLocks/>
          </p:cNvGrpSpPr>
          <p:nvPr/>
        </p:nvGrpSpPr>
        <p:grpSpPr bwMode="auto">
          <a:xfrm>
            <a:off x="1704581" y="1762123"/>
            <a:ext cx="1066800" cy="565150"/>
            <a:chOff x="527" y="1047"/>
            <a:chExt cx="855" cy="486"/>
          </a:xfrm>
        </p:grpSpPr>
        <p:sp>
          <p:nvSpPr>
            <p:cNvPr id="119" name="AutoShape 67">
              <a:extLst>
                <a:ext uri="{FF2B5EF4-FFF2-40B4-BE49-F238E27FC236}">
                  <a16:creationId xmlns:a16="http://schemas.microsoft.com/office/drawing/2014/main" id="{3FF0F743-E4ED-2B41-96D3-06A33C2442CD}"/>
                </a:ext>
              </a:extLst>
            </p:cNvPr>
            <p:cNvSpPr>
              <a:spLocks noChangeArrowheads="1"/>
            </p:cNvSpPr>
            <p:nvPr/>
          </p:nvSpPr>
          <p:spPr bwMode="auto">
            <a:xfrm>
              <a:off x="527" y="1047"/>
              <a:ext cx="85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0" name="Text Box 60">
              <a:extLst>
                <a:ext uri="{FF2B5EF4-FFF2-40B4-BE49-F238E27FC236}">
                  <a16:creationId xmlns:a16="http://schemas.microsoft.com/office/drawing/2014/main" id="{6117DA15-C6DD-B847-B11A-0D6EFDBC12FE}"/>
                </a:ext>
              </a:extLst>
            </p:cNvPr>
            <p:cNvSpPr txBox="1">
              <a:spLocks noChangeArrowheads="1"/>
            </p:cNvSpPr>
            <p:nvPr/>
          </p:nvSpPr>
          <p:spPr bwMode="auto">
            <a:xfrm>
              <a:off x="552" y="1193"/>
              <a:ext cx="805" cy="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rPr>
                <a:t>ebay 8734</a:t>
              </a:r>
            </a:p>
          </p:txBody>
        </p:sp>
      </p:grpSp>
      <p:grpSp>
        <p:nvGrpSpPr>
          <p:cNvPr id="121" name="Group 95">
            <a:extLst>
              <a:ext uri="{FF2B5EF4-FFF2-40B4-BE49-F238E27FC236}">
                <a16:creationId xmlns:a16="http://schemas.microsoft.com/office/drawing/2014/main" id="{6419469C-19C4-3947-B461-0398BDE5A56E}"/>
              </a:ext>
            </a:extLst>
          </p:cNvPr>
          <p:cNvGrpSpPr>
            <a:grpSpLocks/>
          </p:cNvGrpSpPr>
          <p:nvPr/>
        </p:nvGrpSpPr>
        <p:grpSpPr bwMode="auto">
          <a:xfrm>
            <a:off x="2952356" y="1946272"/>
            <a:ext cx="6972540" cy="1301749"/>
            <a:chOff x="1386" y="1327"/>
            <a:chExt cx="3730" cy="820"/>
          </a:xfrm>
        </p:grpSpPr>
        <p:sp>
          <p:nvSpPr>
            <p:cNvPr id="122" name="Line 4">
              <a:extLst>
                <a:ext uri="{FF2B5EF4-FFF2-40B4-BE49-F238E27FC236}">
                  <a16:creationId xmlns:a16="http://schemas.microsoft.com/office/drawing/2014/main" id="{53358BBA-04B8-9D40-89A7-C1749138D109}"/>
                </a:ext>
              </a:extLst>
            </p:cNvPr>
            <p:cNvSpPr>
              <a:spLocks noChangeShapeType="1"/>
            </p:cNvSpPr>
            <p:nvPr/>
          </p:nvSpPr>
          <p:spPr bwMode="auto">
            <a:xfrm>
              <a:off x="1386" y="1355"/>
              <a:ext cx="2082" cy="24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3" name="Text Box 8">
              <a:extLst>
                <a:ext uri="{FF2B5EF4-FFF2-40B4-BE49-F238E27FC236}">
                  <a16:creationId xmlns:a16="http://schemas.microsoft.com/office/drawing/2014/main" id="{437463ED-2B74-A04D-85BF-36A6CD1ADBE8}"/>
                </a:ext>
              </a:extLst>
            </p:cNvPr>
            <p:cNvSpPr txBox="1">
              <a:spLocks noChangeArrowheads="1"/>
            </p:cNvSpPr>
            <p:nvPr/>
          </p:nvSpPr>
          <p:spPr bwMode="auto">
            <a:xfrm>
              <a:off x="1554" y="1327"/>
              <a:ext cx="1689" cy="252"/>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request msg</a:t>
              </a:r>
            </a:p>
          </p:txBody>
        </p:sp>
        <p:sp>
          <p:nvSpPr>
            <p:cNvPr id="124" name="Text Box 31">
              <a:extLst>
                <a:ext uri="{FF2B5EF4-FFF2-40B4-BE49-F238E27FC236}">
                  <a16:creationId xmlns:a16="http://schemas.microsoft.com/office/drawing/2014/main" id="{8689192D-F56C-1640-861C-3C443D419F8C}"/>
                </a:ext>
              </a:extLst>
            </p:cNvPr>
            <p:cNvSpPr txBox="1">
              <a:spLocks noChangeArrowheads="1"/>
            </p:cNvSpPr>
            <p:nvPr/>
          </p:nvSpPr>
          <p:spPr bwMode="auto">
            <a:xfrm>
              <a:off x="3460" y="1390"/>
              <a:ext cx="84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Amazon server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creates ID</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1678 for user</a:t>
              </a:r>
              <a:endPar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endParaRPr>
            </a:p>
          </p:txBody>
        </p:sp>
        <p:grpSp>
          <p:nvGrpSpPr>
            <p:cNvPr id="125" name="Group 82">
              <a:extLst>
                <a:ext uri="{FF2B5EF4-FFF2-40B4-BE49-F238E27FC236}">
                  <a16:creationId xmlns:a16="http://schemas.microsoft.com/office/drawing/2014/main" id="{03DF1B1A-A9A9-854D-8891-346BB0DBAA8C}"/>
                </a:ext>
              </a:extLst>
            </p:cNvPr>
            <p:cNvGrpSpPr>
              <a:grpSpLocks/>
            </p:cNvGrpSpPr>
            <p:nvPr/>
          </p:nvGrpSpPr>
          <p:grpSpPr bwMode="auto">
            <a:xfrm>
              <a:off x="4377" y="1730"/>
              <a:ext cx="739" cy="417"/>
              <a:chOff x="4377" y="1640"/>
              <a:chExt cx="739" cy="417"/>
            </a:xfrm>
          </p:grpSpPr>
          <p:sp>
            <p:nvSpPr>
              <p:cNvPr id="126" name="Line 40">
                <a:extLst>
                  <a:ext uri="{FF2B5EF4-FFF2-40B4-BE49-F238E27FC236}">
                    <a16:creationId xmlns:a16="http://schemas.microsoft.com/office/drawing/2014/main" id="{52C051AD-65C2-504B-9A70-F8E72303C4F6}"/>
                  </a:ext>
                </a:extLst>
              </p:cNvPr>
              <p:cNvSpPr>
                <a:spLocks noChangeShapeType="1"/>
              </p:cNvSpPr>
              <p:nvPr/>
            </p:nvSpPr>
            <p:spPr bwMode="auto">
              <a:xfrm>
                <a:off x="4377" y="1640"/>
                <a:ext cx="659" cy="41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7" name="Rectangle 73">
                <a:extLst>
                  <a:ext uri="{FF2B5EF4-FFF2-40B4-BE49-F238E27FC236}">
                    <a16:creationId xmlns:a16="http://schemas.microsoft.com/office/drawing/2014/main" id="{7F34673E-5298-3241-9317-86EC3DD70F2D}"/>
                  </a:ext>
                </a:extLst>
              </p:cNvPr>
              <p:cNvSpPr>
                <a:spLocks noChangeArrowheads="1"/>
              </p:cNvSpPr>
              <p:nvPr/>
            </p:nvSpPr>
            <p:spPr bwMode="auto">
              <a:xfrm>
                <a:off x="4470" y="1729"/>
                <a:ext cx="602" cy="2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28" name="Text Box 41">
                <a:extLst>
                  <a:ext uri="{FF2B5EF4-FFF2-40B4-BE49-F238E27FC236}">
                    <a16:creationId xmlns:a16="http://schemas.microsoft.com/office/drawing/2014/main" id="{F17F9C36-958E-4C47-BE78-4A1A5F072669}"/>
                  </a:ext>
                </a:extLst>
              </p:cNvPr>
              <p:cNvSpPr txBox="1">
                <a:spLocks noChangeArrowheads="1"/>
              </p:cNvSpPr>
              <p:nvPr/>
            </p:nvSpPr>
            <p:spPr bwMode="auto">
              <a:xfrm>
                <a:off x="4381" y="1702"/>
                <a:ext cx="735"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create</a:t>
                </a:r>
              </a:p>
              <a:p>
                <a:pPr marL="0" marR="0" lvl="0" indent="0" algn="l" defTabSz="914400" rtl="0" eaLnBrk="0" fontAlgn="base" latinLnBrk="0" hangingPunct="0">
                  <a:lnSpc>
                    <a:spcPct val="75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    entry</a:t>
                </a:r>
              </a:p>
            </p:txBody>
          </p:sp>
        </p:grpSp>
      </p:grpSp>
      <p:grpSp>
        <p:nvGrpSpPr>
          <p:cNvPr id="129" name="Group 88">
            <a:extLst>
              <a:ext uri="{FF2B5EF4-FFF2-40B4-BE49-F238E27FC236}">
                <a16:creationId xmlns:a16="http://schemas.microsoft.com/office/drawing/2014/main" id="{7A1CD3F5-FA12-5E48-9AC5-0FFB79FB2A15}"/>
              </a:ext>
            </a:extLst>
          </p:cNvPr>
          <p:cNvGrpSpPr>
            <a:grpSpLocks/>
          </p:cNvGrpSpPr>
          <p:nvPr/>
        </p:nvGrpSpPr>
        <p:grpSpPr bwMode="auto">
          <a:xfrm>
            <a:off x="1675603" y="2474086"/>
            <a:ext cx="5151555" cy="890270"/>
            <a:chOff x="462" y="1603"/>
            <a:chExt cx="3550" cy="719"/>
          </a:xfrm>
        </p:grpSpPr>
        <p:sp>
          <p:nvSpPr>
            <p:cNvPr id="130" name="Line 9">
              <a:extLst>
                <a:ext uri="{FF2B5EF4-FFF2-40B4-BE49-F238E27FC236}">
                  <a16:creationId xmlns:a16="http://schemas.microsoft.com/office/drawing/2014/main" id="{34D0E0B7-0FCE-BB41-80D4-74036A27503A}"/>
                </a:ext>
              </a:extLst>
            </p:cNvPr>
            <p:cNvSpPr>
              <a:spLocks noChangeShapeType="1"/>
            </p:cNvSpPr>
            <p:nvPr/>
          </p:nvSpPr>
          <p:spPr bwMode="auto">
            <a:xfrm flipH="1">
              <a:off x="1404" y="1603"/>
              <a:ext cx="2608" cy="274"/>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1" name="Text Box 11">
              <a:extLst>
                <a:ext uri="{FF2B5EF4-FFF2-40B4-BE49-F238E27FC236}">
                  <a16:creationId xmlns:a16="http://schemas.microsoft.com/office/drawing/2014/main" id="{C2A582BF-35AD-EC42-8C5E-BCF7C4420C15}"/>
                </a:ext>
              </a:extLst>
            </p:cNvPr>
            <p:cNvSpPr txBox="1">
              <a:spLocks noChangeArrowheads="1"/>
            </p:cNvSpPr>
            <p:nvPr/>
          </p:nvSpPr>
          <p:spPr bwMode="auto">
            <a:xfrm>
              <a:off x="1552" y="1650"/>
              <a:ext cx="1665" cy="518"/>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response </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set-cookie: 1678 </a:t>
              </a:r>
            </a:p>
          </p:txBody>
        </p:sp>
        <p:grpSp>
          <p:nvGrpSpPr>
            <p:cNvPr id="132" name="Group 76">
              <a:extLst>
                <a:ext uri="{FF2B5EF4-FFF2-40B4-BE49-F238E27FC236}">
                  <a16:creationId xmlns:a16="http://schemas.microsoft.com/office/drawing/2014/main" id="{9B50E41F-6BE8-5B41-B57A-83E988A059B1}"/>
                </a:ext>
              </a:extLst>
            </p:cNvPr>
            <p:cNvGrpSpPr>
              <a:grpSpLocks/>
            </p:cNvGrpSpPr>
            <p:nvPr/>
          </p:nvGrpSpPr>
          <p:grpSpPr bwMode="auto">
            <a:xfrm>
              <a:off x="462" y="1836"/>
              <a:ext cx="1004" cy="486"/>
              <a:chOff x="687" y="1746"/>
              <a:chExt cx="1004" cy="486"/>
            </a:xfrm>
          </p:grpSpPr>
          <p:sp>
            <p:nvSpPr>
              <p:cNvPr id="133" name="AutoShape 74">
                <a:extLst>
                  <a:ext uri="{FF2B5EF4-FFF2-40B4-BE49-F238E27FC236}">
                    <a16:creationId xmlns:a16="http://schemas.microsoft.com/office/drawing/2014/main" id="{0B53BA64-2104-564F-AC68-42F70CD1847E}"/>
                  </a:ext>
                </a:extLst>
              </p:cNvPr>
              <p:cNvSpPr>
                <a:spLocks noChangeArrowheads="1"/>
              </p:cNvSpPr>
              <p:nvPr/>
            </p:nvSpPr>
            <p:spPr bwMode="auto">
              <a:xfrm>
                <a:off x="702" y="1746"/>
                <a:ext cx="735"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4" name="Text Box 75">
                <a:extLst>
                  <a:ext uri="{FF2B5EF4-FFF2-40B4-BE49-F238E27FC236}">
                    <a16:creationId xmlns:a16="http://schemas.microsoft.com/office/drawing/2014/main" id="{40EF6721-60A7-E646-8306-ACE2C580AA17}"/>
                  </a:ext>
                </a:extLst>
              </p:cNvPr>
              <p:cNvSpPr txBox="1">
                <a:spLocks noChangeArrowheads="1"/>
              </p:cNvSpPr>
              <p:nvPr/>
            </p:nvSpPr>
            <p:spPr bwMode="auto">
              <a:xfrm>
                <a:off x="687" y="1836"/>
                <a:ext cx="1004"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rPr>
                  <a:t>amazon 1678</a:t>
                </a:r>
              </a:p>
            </p:txBody>
          </p:sp>
        </p:grpSp>
      </p:grpSp>
      <p:grpSp>
        <p:nvGrpSpPr>
          <p:cNvPr id="135" name="Group 93">
            <a:extLst>
              <a:ext uri="{FF2B5EF4-FFF2-40B4-BE49-F238E27FC236}">
                <a16:creationId xmlns:a16="http://schemas.microsoft.com/office/drawing/2014/main" id="{3301D1A0-4332-D44D-9339-6985DCD61D45}"/>
              </a:ext>
            </a:extLst>
          </p:cNvPr>
          <p:cNvGrpSpPr>
            <a:grpSpLocks/>
          </p:cNvGrpSpPr>
          <p:nvPr/>
        </p:nvGrpSpPr>
        <p:grpSpPr bwMode="auto">
          <a:xfrm>
            <a:off x="2994226" y="4365354"/>
            <a:ext cx="6781125" cy="2001838"/>
            <a:chOff x="1406" y="2641"/>
            <a:chExt cx="3562" cy="1261"/>
          </a:xfrm>
        </p:grpSpPr>
        <p:sp>
          <p:nvSpPr>
            <p:cNvPr id="136" name="Line 20">
              <a:extLst>
                <a:ext uri="{FF2B5EF4-FFF2-40B4-BE49-F238E27FC236}">
                  <a16:creationId xmlns:a16="http://schemas.microsoft.com/office/drawing/2014/main" id="{27A08B61-84D4-974B-B631-032C83422CF0}"/>
                </a:ext>
              </a:extLst>
            </p:cNvPr>
            <p:cNvSpPr>
              <a:spLocks noChangeShapeType="1"/>
            </p:cNvSpPr>
            <p:nvPr/>
          </p:nvSpPr>
          <p:spPr bwMode="auto">
            <a:xfrm>
              <a:off x="1406" y="3293"/>
              <a:ext cx="2032" cy="242"/>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37" name="Text Box 23">
              <a:extLst>
                <a:ext uri="{FF2B5EF4-FFF2-40B4-BE49-F238E27FC236}">
                  <a16:creationId xmlns:a16="http://schemas.microsoft.com/office/drawing/2014/main" id="{C0FE6E20-0831-D147-9963-B3CABC0FF1A0}"/>
                </a:ext>
              </a:extLst>
            </p:cNvPr>
            <p:cNvSpPr txBox="1">
              <a:spLocks noChangeArrowheads="1"/>
            </p:cNvSpPr>
            <p:nvPr/>
          </p:nvSpPr>
          <p:spPr bwMode="auto">
            <a:xfrm>
              <a:off x="1561" y="3171"/>
              <a:ext cx="1689" cy="404"/>
            </a:xfrm>
            <a:prstGeom prst="rect">
              <a:avLst/>
            </a:prstGeom>
            <a:solidFill>
              <a:srgbClr val="FFFFFF"/>
            </a:solidFill>
            <a:ln w="9525">
              <a:solidFill>
                <a:srgbClr val="000000"/>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usual HTTP request msg</a:t>
              </a:r>
            </a:p>
            <a:p>
              <a:pPr marL="0" marR="0" lvl="0" indent="0" algn="ctr" defTabSz="914400" rtl="0" eaLnBrk="0" fontAlgn="base" latinLnBrk="0" hangingPunct="0">
                <a:lnSpc>
                  <a:spcPct val="80000"/>
                </a:lnSpc>
                <a:spcBef>
                  <a:spcPct val="0"/>
                </a:spcBef>
                <a:spcAft>
                  <a:spcPct val="0"/>
                </a:spcAft>
                <a:buClrTx/>
                <a:buSzTx/>
                <a:buFontTx/>
                <a:buNone/>
                <a:tabLst/>
                <a:defRPr/>
              </a:pPr>
              <a:r>
                <a:rPr kumimoji="0" lang="en-US" altLang="en-US" sz="2400" b="1"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cookie: 1678</a:t>
              </a:r>
            </a:p>
          </p:txBody>
        </p:sp>
        <p:sp>
          <p:nvSpPr>
            <p:cNvPr id="138" name="Text Box 29">
              <a:extLst>
                <a:ext uri="{FF2B5EF4-FFF2-40B4-BE49-F238E27FC236}">
                  <a16:creationId xmlns:a16="http://schemas.microsoft.com/office/drawing/2014/main" id="{8241B379-77A9-114B-8D91-05EAB5E6DC9B}"/>
                </a:ext>
              </a:extLst>
            </p:cNvPr>
            <p:cNvSpPr txBox="1">
              <a:spLocks noChangeArrowheads="1"/>
            </p:cNvSpPr>
            <p:nvPr/>
          </p:nvSpPr>
          <p:spPr bwMode="auto">
            <a:xfrm>
              <a:off x="3579" y="3262"/>
              <a:ext cx="607" cy="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cookie-</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specific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99"/>
                  </a:solidFill>
                  <a:effectLst/>
                  <a:uLnTx/>
                  <a:uFillTx/>
                  <a:latin typeface="Calibri"/>
                  <a:ea typeface="ＭＳ Ｐゴシック" panose="020B0600070205080204" pitchFamily="34" charset="-128"/>
                  <a:cs typeface="+mn-cs"/>
                </a:rPr>
                <a:t>action</a:t>
              </a:r>
            </a:p>
          </p:txBody>
        </p:sp>
        <p:sp>
          <p:nvSpPr>
            <p:cNvPr id="139" name="Line 44">
              <a:extLst>
                <a:ext uri="{FF2B5EF4-FFF2-40B4-BE49-F238E27FC236}">
                  <a16:creationId xmlns:a16="http://schemas.microsoft.com/office/drawing/2014/main" id="{E200A986-F657-7343-BB4C-41C023FA5311}"/>
                </a:ext>
              </a:extLst>
            </p:cNvPr>
            <p:cNvSpPr>
              <a:spLocks noChangeShapeType="1"/>
            </p:cNvSpPr>
            <p:nvPr/>
          </p:nvSpPr>
          <p:spPr bwMode="auto">
            <a:xfrm flipV="1">
              <a:off x="4181" y="2641"/>
              <a:ext cx="787" cy="861"/>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0" name="Text Box 71">
              <a:extLst>
                <a:ext uri="{FF2B5EF4-FFF2-40B4-BE49-F238E27FC236}">
                  <a16:creationId xmlns:a16="http://schemas.microsoft.com/office/drawing/2014/main" id="{CCBDD99D-1C5A-2749-9C7B-9D0A6E0A3C92}"/>
                </a:ext>
              </a:extLst>
            </p:cNvPr>
            <p:cNvSpPr txBox="1">
              <a:spLocks noChangeArrowheads="1"/>
            </p:cNvSpPr>
            <p:nvPr/>
          </p:nvSpPr>
          <p:spPr bwMode="auto">
            <a:xfrm>
              <a:off x="4287" y="2939"/>
              <a:ext cx="539" cy="2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rPr>
                <a:t>access</a:t>
              </a:r>
            </a:p>
          </p:txBody>
        </p:sp>
      </p:grpSp>
      <p:grpSp>
        <p:nvGrpSpPr>
          <p:cNvPr id="141" name="Group 77">
            <a:extLst>
              <a:ext uri="{FF2B5EF4-FFF2-40B4-BE49-F238E27FC236}">
                <a16:creationId xmlns:a16="http://schemas.microsoft.com/office/drawing/2014/main" id="{147D74CA-2DA8-1241-A8E8-3EF2E932E88E}"/>
              </a:ext>
            </a:extLst>
          </p:cNvPr>
          <p:cNvGrpSpPr>
            <a:grpSpLocks/>
          </p:cNvGrpSpPr>
          <p:nvPr/>
        </p:nvGrpSpPr>
        <p:grpSpPr bwMode="auto">
          <a:xfrm>
            <a:off x="1655687" y="5113066"/>
            <a:ext cx="1389062" cy="633978"/>
            <a:chOff x="702" y="1746"/>
            <a:chExt cx="1004" cy="486"/>
          </a:xfrm>
        </p:grpSpPr>
        <p:sp>
          <p:nvSpPr>
            <p:cNvPr id="142" name="AutoShape 78">
              <a:extLst>
                <a:ext uri="{FF2B5EF4-FFF2-40B4-BE49-F238E27FC236}">
                  <a16:creationId xmlns:a16="http://schemas.microsoft.com/office/drawing/2014/main" id="{19C72BA2-8506-044E-A290-911BA7AE5D6E}"/>
                </a:ext>
              </a:extLst>
            </p:cNvPr>
            <p:cNvSpPr>
              <a:spLocks noChangeArrowheads="1"/>
            </p:cNvSpPr>
            <p:nvPr/>
          </p:nvSpPr>
          <p:spPr bwMode="auto">
            <a:xfrm>
              <a:off x="735" y="1746"/>
              <a:ext cx="773" cy="486"/>
            </a:xfrm>
            <a:prstGeom prst="can">
              <a:avLst>
                <a:gd name="adj" fmla="val 25000"/>
              </a:avLst>
            </a:prstGeom>
            <a:solidFill>
              <a:srgbClr val="3333CC"/>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3" name="Text Box 79">
              <a:extLst>
                <a:ext uri="{FF2B5EF4-FFF2-40B4-BE49-F238E27FC236}">
                  <a16:creationId xmlns:a16="http://schemas.microsoft.com/office/drawing/2014/main" id="{DF0A1B9A-EFCF-7042-A14D-D22FE4D35A09}"/>
                </a:ext>
              </a:extLst>
            </p:cNvPr>
            <p:cNvSpPr txBox="1">
              <a:spLocks noChangeArrowheads="1"/>
            </p:cNvSpPr>
            <p:nvPr/>
          </p:nvSpPr>
          <p:spPr bwMode="auto">
            <a:xfrm>
              <a:off x="702" y="1851"/>
              <a:ext cx="10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rPr>
                <a:t>ebay 8734</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rPr>
                <a:t>amazon 1678</a:t>
              </a:r>
              <a:endParaRPr kumimoji="0" lang="en-US" altLang="en-US" sz="1600" b="1" i="0" u="none" strike="noStrike" kern="0" cap="none" spc="0" normalizeH="0" baseline="0" noProof="0">
                <a:ln>
                  <a:noFill/>
                </a:ln>
                <a:solidFill>
                  <a:srgbClr val="FFFFFF"/>
                </a:solidFill>
                <a:effectLst/>
                <a:uLnTx/>
                <a:uFillTx/>
                <a:latin typeface="Calibri"/>
                <a:ea typeface="ＭＳ Ｐゴシック" panose="020B0600070205080204" pitchFamily="34" charset="-128"/>
                <a:cs typeface="+mn-cs"/>
              </a:endParaRPr>
            </a:p>
          </p:txBody>
        </p:sp>
      </p:grpSp>
      <p:sp>
        <p:nvSpPr>
          <p:cNvPr id="144" name="Text Box 80">
            <a:extLst>
              <a:ext uri="{FF2B5EF4-FFF2-40B4-BE49-F238E27FC236}">
                <a16:creationId xmlns:a16="http://schemas.microsoft.com/office/drawing/2014/main" id="{EC583638-A99A-9144-B11A-E459DCDD4BA4}"/>
              </a:ext>
            </a:extLst>
          </p:cNvPr>
          <p:cNvSpPr txBox="1">
            <a:spLocks noChangeArrowheads="1"/>
          </p:cNvSpPr>
          <p:nvPr/>
        </p:nvSpPr>
        <p:spPr bwMode="auto">
          <a:xfrm>
            <a:off x="9834963" y="2582111"/>
            <a:ext cx="114005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backend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database</a:t>
            </a:r>
          </a:p>
        </p:txBody>
      </p:sp>
      <p:sp>
        <p:nvSpPr>
          <p:cNvPr id="145" name="AutoShape 327">
            <a:extLst>
              <a:ext uri="{FF2B5EF4-FFF2-40B4-BE49-F238E27FC236}">
                <a16:creationId xmlns:a16="http://schemas.microsoft.com/office/drawing/2014/main" id="{774E3BE6-BFC9-C849-B588-B56E574DA6BE}"/>
              </a:ext>
            </a:extLst>
          </p:cNvPr>
          <p:cNvSpPr>
            <a:spLocks noChangeArrowheads="1"/>
          </p:cNvSpPr>
          <p:nvPr/>
        </p:nvSpPr>
        <p:spPr bwMode="auto">
          <a:xfrm>
            <a:off x="10104838" y="3202824"/>
            <a:ext cx="592138" cy="908050"/>
          </a:xfrm>
          <a:prstGeom prst="can">
            <a:avLst>
              <a:gd name="adj" fmla="val 31004"/>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Arial" panose="020B0604020202020204" pitchFamily="34" charset="0"/>
            </a:endParaRPr>
          </a:p>
        </p:txBody>
      </p:sp>
      <p:grpSp>
        <p:nvGrpSpPr>
          <p:cNvPr id="146" name="Group 63">
            <a:extLst>
              <a:ext uri="{FF2B5EF4-FFF2-40B4-BE49-F238E27FC236}">
                <a16:creationId xmlns:a16="http://schemas.microsoft.com/office/drawing/2014/main" id="{1D650FE6-EFAF-DA42-B6C3-89E2D30D6710}"/>
              </a:ext>
            </a:extLst>
          </p:cNvPr>
          <p:cNvGrpSpPr>
            <a:grpSpLocks/>
          </p:cNvGrpSpPr>
          <p:nvPr/>
        </p:nvGrpSpPr>
        <p:grpSpPr bwMode="auto">
          <a:xfrm>
            <a:off x="6709231" y="1274501"/>
            <a:ext cx="351110" cy="610396"/>
            <a:chOff x="4140" y="429"/>
            <a:chExt cx="1425" cy="2396"/>
          </a:xfrm>
        </p:grpSpPr>
        <p:sp>
          <p:nvSpPr>
            <p:cNvPr id="147" name="Freeform 64">
              <a:extLst>
                <a:ext uri="{FF2B5EF4-FFF2-40B4-BE49-F238E27FC236}">
                  <a16:creationId xmlns:a16="http://schemas.microsoft.com/office/drawing/2014/main" id="{23F46B7A-88B4-C64E-A298-064AE8ED208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8" name="Rectangle 65">
              <a:extLst>
                <a:ext uri="{FF2B5EF4-FFF2-40B4-BE49-F238E27FC236}">
                  <a16:creationId xmlns:a16="http://schemas.microsoft.com/office/drawing/2014/main" id="{932E7E2F-358A-204B-ACA1-ECA34C748CE3}"/>
                </a:ext>
              </a:extLst>
            </p:cNvPr>
            <p:cNvSpPr>
              <a:spLocks noChangeArrowheads="1"/>
            </p:cNvSpPr>
            <p:nvPr/>
          </p:nvSpPr>
          <p:spPr bwMode="auto">
            <a:xfrm>
              <a:off x="4206" y="429"/>
              <a:ext cx="1045"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49" name="Freeform 66">
              <a:extLst>
                <a:ext uri="{FF2B5EF4-FFF2-40B4-BE49-F238E27FC236}">
                  <a16:creationId xmlns:a16="http://schemas.microsoft.com/office/drawing/2014/main" id="{5AD2CC4E-2BC1-3742-B273-CCF9557498A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0" name="Freeform 67">
              <a:extLst>
                <a:ext uri="{FF2B5EF4-FFF2-40B4-BE49-F238E27FC236}">
                  <a16:creationId xmlns:a16="http://schemas.microsoft.com/office/drawing/2014/main" id="{1DBFB074-4990-854E-B454-9FF52C6C403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1" name="Rectangle 68">
              <a:extLst>
                <a:ext uri="{FF2B5EF4-FFF2-40B4-BE49-F238E27FC236}">
                  <a16:creationId xmlns:a16="http://schemas.microsoft.com/office/drawing/2014/main" id="{BE0EBEA8-CD1D-5047-B6F1-2FAA1FF32D21}"/>
                </a:ext>
              </a:extLst>
            </p:cNvPr>
            <p:cNvSpPr>
              <a:spLocks noChangeArrowheads="1"/>
            </p:cNvSpPr>
            <p:nvPr/>
          </p:nvSpPr>
          <p:spPr bwMode="auto">
            <a:xfrm>
              <a:off x="4212" y="695"/>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2" name="Group 69">
              <a:extLst>
                <a:ext uri="{FF2B5EF4-FFF2-40B4-BE49-F238E27FC236}">
                  <a16:creationId xmlns:a16="http://schemas.microsoft.com/office/drawing/2014/main" id="{FB3D83DD-33C0-D64F-AEA3-0EDE4789704D}"/>
                </a:ext>
              </a:extLst>
            </p:cNvPr>
            <p:cNvGrpSpPr>
              <a:grpSpLocks/>
            </p:cNvGrpSpPr>
            <p:nvPr/>
          </p:nvGrpSpPr>
          <p:grpSpPr bwMode="auto">
            <a:xfrm>
              <a:off x="4749" y="668"/>
              <a:ext cx="581" cy="145"/>
              <a:chOff x="614" y="2568"/>
              <a:chExt cx="725" cy="139"/>
            </a:xfrm>
          </p:grpSpPr>
          <p:sp>
            <p:nvSpPr>
              <p:cNvPr id="177" name="AutoShape 70">
                <a:extLst>
                  <a:ext uri="{FF2B5EF4-FFF2-40B4-BE49-F238E27FC236}">
                    <a16:creationId xmlns:a16="http://schemas.microsoft.com/office/drawing/2014/main" id="{9F58D14A-E308-6E43-8765-29117CEB2DCF}"/>
                  </a:ext>
                </a:extLst>
              </p:cNvPr>
              <p:cNvSpPr>
                <a:spLocks noChangeArrowheads="1"/>
              </p:cNvSpPr>
              <p:nvPr/>
            </p:nvSpPr>
            <p:spPr bwMode="auto">
              <a:xfrm>
                <a:off x="616" y="2566"/>
                <a:ext cx="721"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8" name="AutoShape 71">
                <a:extLst>
                  <a:ext uri="{FF2B5EF4-FFF2-40B4-BE49-F238E27FC236}">
                    <a16:creationId xmlns:a16="http://schemas.microsoft.com/office/drawing/2014/main" id="{990E0E9A-D7D4-F540-994A-F5A32D42A3A6}"/>
                  </a:ext>
                </a:extLst>
              </p:cNvPr>
              <p:cNvSpPr>
                <a:spLocks noChangeArrowheads="1"/>
              </p:cNvSpPr>
              <p:nvPr/>
            </p:nvSpPr>
            <p:spPr bwMode="auto">
              <a:xfrm>
                <a:off x="630" y="2580"/>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3" name="Rectangle 72">
              <a:extLst>
                <a:ext uri="{FF2B5EF4-FFF2-40B4-BE49-F238E27FC236}">
                  <a16:creationId xmlns:a16="http://schemas.microsoft.com/office/drawing/2014/main" id="{914BF847-475C-7C47-96A4-CAFCCACEC2BC}"/>
                </a:ext>
              </a:extLst>
            </p:cNvPr>
            <p:cNvSpPr>
              <a:spLocks noChangeArrowheads="1"/>
            </p:cNvSpPr>
            <p:nvPr/>
          </p:nvSpPr>
          <p:spPr bwMode="auto">
            <a:xfrm>
              <a:off x="4223" y="1021"/>
              <a:ext cx="600"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4" name="Group 73">
              <a:extLst>
                <a:ext uri="{FF2B5EF4-FFF2-40B4-BE49-F238E27FC236}">
                  <a16:creationId xmlns:a16="http://schemas.microsoft.com/office/drawing/2014/main" id="{A276F146-AB6A-8C4E-BD8B-856A510CB009}"/>
                </a:ext>
              </a:extLst>
            </p:cNvPr>
            <p:cNvGrpSpPr>
              <a:grpSpLocks/>
            </p:cNvGrpSpPr>
            <p:nvPr/>
          </p:nvGrpSpPr>
          <p:grpSpPr bwMode="auto">
            <a:xfrm>
              <a:off x="4747" y="994"/>
              <a:ext cx="581" cy="134"/>
              <a:chOff x="614" y="2568"/>
              <a:chExt cx="725" cy="139"/>
            </a:xfrm>
          </p:grpSpPr>
          <p:sp>
            <p:nvSpPr>
              <p:cNvPr id="175" name="AutoShape 74">
                <a:extLst>
                  <a:ext uri="{FF2B5EF4-FFF2-40B4-BE49-F238E27FC236}">
                    <a16:creationId xmlns:a16="http://schemas.microsoft.com/office/drawing/2014/main" id="{FB783255-C8AF-CD4E-84DF-1573DF917DE7}"/>
                  </a:ext>
                </a:extLst>
              </p:cNvPr>
              <p:cNvSpPr>
                <a:spLocks noChangeArrowheads="1"/>
              </p:cNvSpPr>
              <p:nvPr/>
            </p:nvSpPr>
            <p:spPr bwMode="auto">
              <a:xfrm>
                <a:off x="612" y="2570"/>
                <a:ext cx="728"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6" name="AutoShape 75">
                <a:extLst>
                  <a:ext uri="{FF2B5EF4-FFF2-40B4-BE49-F238E27FC236}">
                    <a16:creationId xmlns:a16="http://schemas.microsoft.com/office/drawing/2014/main" id="{46E81119-BF44-D945-96D2-7A6A2F19ECA5}"/>
                  </a:ext>
                </a:extLst>
              </p:cNvPr>
              <p:cNvSpPr>
                <a:spLocks noChangeArrowheads="1"/>
              </p:cNvSpPr>
              <p:nvPr/>
            </p:nvSpPr>
            <p:spPr bwMode="auto">
              <a:xfrm>
                <a:off x="625" y="2585"/>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5" name="Rectangle 76">
              <a:extLst>
                <a:ext uri="{FF2B5EF4-FFF2-40B4-BE49-F238E27FC236}">
                  <a16:creationId xmlns:a16="http://schemas.microsoft.com/office/drawing/2014/main" id="{823BB60D-416A-0746-BBEF-9DC4528B9F68}"/>
                </a:ext>
              </a:extLst>
            </p:cNvPr>
            <p:cNvSpPr>
              <a:spLocks noChangeArrowheads="1"/>
            </p:cNvSpPr>
            <p:nvPr/>
          </p:nvSpPr>
          <p:spPr bwMode="auto">
            <a:xfrm>
              <a:off x="4217" y="1356"/>
              <a:ext cx="594"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56" name="Rectangle 77">
              <a:extLst>
                <a:ext uri="{FF2B5EF4-FFF2-40B4-BE49-F238E27FC236}">
                  <a16:creationId xmlns:a16="http://schemas.microsoft.com/office/drawing/2014/main" id="{500EA440-64F5-FE43-A9CD-EC38855A5BA4}"/>
                </a:ext>
              </a:extLst>
            </p:cNvPr>
            <p:cNvSpPr>
              <a:spLocks noChangeArrowheads="1"/>
            </p:cNvSpPr>
            <p:nvPr/>
          </p:nvSpPr>
          <p:spPr bwMode="auto">
            <a:xfrm>
              <a:off x="4228" y="1657"/>
              <a:ext cx="594"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7" name="Group 78">
              <a:extLst>
                <a:ext uri="{FF2B5EF4-FFF2-40B4-BE49-F238E27FC236}">
                  <a16:creationId xmlns:a16="http://schemas.microsoft.com/office/drawing/2014/main" id="{014CE493-B3CF-454F-97A3-BF80992E345C}"/>
                </a:ext>
              </a:extLst>
            </p:cNvPr>
            <p:cNvGrpSpPr>
              <a:grpSpLocks/>
            </p:cNvGrpSpPr>
            <p:nvPr/>
          </p:nvGrpSpPr>
          <p:grpSpPr bwMode="auto">
            <a:xfrm>
              <a:off x="4735" y="1627"/>
              <a:ext cx="582" cy="151"/>
              <a:chOff x="614" y="2568"/>
              <a:chExt cx="725" cy="139"/>
            </a:xfrm>
          </p:grpSpPr>
          <p:sp>
            <p:nvSpPr>
              <p:cNvPr id="173" name="AutoShape 79">
                <a:extLst>
                  <a:ext uri="{FF2B5EF4-FFF2-40B4-BE49-F238E27FC236}">
                    <a16:creationId xmlns:a16="http://schemas.microsoft.com/office/drawing/2014/main" id="{40259673-2628-3C41-9A32-A9512F4B2954}"/>
                  </a:ext>
                </a:extLst>
              </p:cNvPr>
              <p:cNvSpPr>
                <a:spLocks noChangeArrowheads="1"/>
              </p:cNvSpPr>
              <p:nvPr/>
            </p:nvSpPr>
            <p:spPr bwMode="auto">
              <a:xfrm>
                <a:off x="613" y="2568"/>
                <a:ext cx="727"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4" name="AutoShape 80">
                <a:extLst>
                  <a:ext uri="{FF2B5EF4-FFF2-40B4-BE49-F238E27FC236}">
                    <a16:creationId xmlns:a16="http://schemas.microsoft.com/office/drawing/2014/main" id="{F5B75204-14D3-4949-85E6-E03DC0637846}"/>
                  </a:ext>
                </a:extLst>
              </p:cNvPr>
              <p:cNvSpPr>
                <a:spLocks noChangeArrowheads="1"/>
              </p:cNvSpPr>
              <p:nvPr/>
            </p:nvSpPr>
            <p:spPr bwMode="auto">
              <a:xfrm>
                <a:off x="627" y="2586"/>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58" name="Freeform 81">
              <a:extLst>
                <a:ext uri="{FF2B5EF4-FFF2-40B4-BE49-F238E27FC236}">
                  <a16:creationId xmlns:a16="http://schemas.microsoft.com/office/drawing/2014/main" id="{C088528D-4021-6642-8A80-03351DCF25F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nvGrpSpPr>
            <p:cNvPr id="159" name="Group 82">
              <a:extLst>
                <a:ext uri="{FF2B5EF4-FFF2-40B4-BE49-F238E27FC236}">
                  <a16:creationId xmlns:a16="http://schemas.microsoft.com/office/drawing/2014/main" id="{1859255F-C0C6-124B-9F92-5E236F8BD3AF}"/>
                </a:ext>
              </a:extLst>
            </p:cNvPr>
            <p:cNvGrpSpPr>
              <a:grpSpLocks/>
            </p:cNvGrpSpPr>
            <p:nvPr/>
          </p:nvGrpSpPr>
          <p:grpSpPr bwMode="auto">
            <a:xfrm>
              <a:off x="4739" y="1327"/>
              <a:ext cx="582" cy="139"/>
              <a:chOff x="614" y="2568"/>
              <a:chExt cx="725" cy="139"/>
            </a:xfrm>
          </p:grpSpPr>
          <p:sp>
            <p:nvSpPr>
              <p:cNvPr id="171" name="AutoShape 83">
                <a:extLst>
                  <a:ext uri="{FF2B5EF4-FFF2-40B4-BE49-F238E27FC236}">
                    <a16:creationId xmlns:a16="http://schemas.microsoft.com/office/drawing/2014/main" id="{C035ED52-DDB2-C843-9FFF-5BC45A6C065A}"/>
                  </a:ext>
                </a:extLst>
              </p:cNvPr>
              <p:cNvSpPr>
                <a:spLocks noChangeArrowheads="1"/>
              </p:cNvSpPr>
              <p:nvPr/>
            </p:nvSpPr>
            <p:spPr bwMode="auto">
              <a:xfrm>
                <a:off x="615" y="2567"/>
                <a:ext cx="727"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2" name="AutoShape 84">
                <a:extLst>
                  <a:ext uri="{FF2B5EF4-FFF2-40B4-BE49-F238E27FC236}">
                    <a16:creationId xmlns:a16="http://schemas.microsoft.com/office/drawing/2014/main" id="{E3C20259-037C-3641-A789-24D0DCCDCAB3}"/>
                  </a:ext>
                </a:extLst>
              </p:cNvPr>
              <p:cNvSpPr>
                <a:spLocks noChangeArrowheads="1"/>
              </p:cNvSpPr>
              <p:nvPr/>
            </p:nvSpPr>
            <p:spPr bwMode="auto">
              <a:xfrm>
                <a:off x="629" y="2582"/>
                <a:ext cx="692"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160" name="Rectangle 85">
              <a:extLst>
                <a:ext uri="{FF2B5EF4-FFF2-40B4-BE49-F238E27FC236}">
                  <a16:creationId xmlns:a16="http://schemas.microsoft.com/office/drawing/2014/main" id="{AAA45EA2-DB28-264A-8894-70368F48D2E2}"/>
                </a:ext>
              </a:extLst>
            </p:cNvPr>
            <p:cNvSpPr>
              <a:spLocks noChangeArrowheads="1"/>
            </p:cNvSpPr>
            <p:nvPr/>
          </p:nvSpPr>
          <p:spPr bwMode="auto">
            <a:xfrm>
              <a:off x="5251" y="429"/>
              <a:ext cx="66" cy="2288"/>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1" name="Freeform 86">
              <a:extLst>
                <a:ext uri="{FF2B5EF4-FFF2-40B4-BE49-F238E27FC236}">
                  <a16:creationId xmlns:a16="http://schemas.microsoft.com/office/drawing/2014/main" id="{056A9634-8A28-174F-BB52-3C9B4E9694A1}"/>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2" name="Freeform 87">
              <a:extLst>
                <a:ext uri="{FF2B5EF4-FFF2-40B4-BE49-F238E27FC236}">
                  <a16:creationId xmlns:a16="http://schemas.microsoft.com/office/drawing/2014/main" id="{28B4EE70-3F36-D84A-BBF7-26FCDCAB2CA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3" name="Oval 88">
              <a:extLst>
                <a:ext uri="{FF2B5EF4-FFF2-40B4-BE49-F238E27FC236}">
                  <a16:creationId xmlns:a16="http://schemas.microsoft.com/office/drawing/2014/main" id="{AFA23CDD-2C19-364F-8CB6-E34A3A50AA96}"/>
                </a:ext>
              </a:extLst>
            </p:cNvPr>
            <p:cNvSpPr>
              <a:spLocks noChangeArrowheads="1"/>
            </p:cNvSpPr>
            <p:nvPr/>
          </p:nvSpPr>
          <p:spPr bwMode="auto">
            <a:xfrm>
              <a:off x="5515" y="2613"/>
              <a:ext cx="50"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4" name="Freeform 89">
              <a:extLst>
                <a:ext uri="{FF2B5EF4-FFF2-40B4-BE49-F238E27FC236}">
                  <a16:creationId xmlns:a16="http://schemas.microsoft.com/office/drawing/2014/main" id="{C80FF08C-B05A-5742-B82B-9D6BFBFA2EF0}"/>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5" name="AutoShape 90">
              <a:extLst>
                <a:ext uri="{FF2B5EF4-FFF2-40B4-BE49-F238E27FC236}">
                  <a16:creationId xmlns:a16="http://schemas.microsoft.com/office/drawing/2014/main" id="{D46EF758-7531-924C-8A33-5AC571E08EE6}"/>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6" name="AutoShape 91">
              <a:extLst>
                <a:ext uri="{FF2B5EF4-FFF2-40B4-BE49-F238E27FC236}">
                  <a16:creationId xmlns:a16="http://schemas.microsoft.com/office/drawing/2014/main" id="{E252E208-3522-884B-9DE7-7EB157685A2F}"/>
                </a:ext>
              </a:extLst>
            </p:cNvPr>
            <p:cNvSpPr>
              <a:spLocks noChangeArrowheads="1"/>
            </p:cNvSpPr>
            <p:nvPr/>
          </p:nvSpPr>
          <p:spPr bwMode="auto">
            <a:xfrm>
              <a:off x="4206" y="2712"/>
              <a:ext cx="1067" cy="84"/>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7" name="Oval 92">
              <a:extLst>
                <a:ext uri="{FF2B5EF4-FFF2-40B4-BE49-F238E27FC236}">
                  <a16:creationId xmlns:a16="http://schemas.microsoft.com/office/drawing/2014/main" id="{957DD520-6280-3E4E-BAD7-651F51413973}"/>
                </a:ext>
              </a:extLst>
            </p:cNvPr>
            <p:cNvSpPr>
              <a:spLocks noChangeArrowheads="1"/>
            </p:cNvSpPr>
            <p:nvPr/>
          </p:nvSpPr>
          <p:spPr bwMode="auto">
            <a:xfrm>
              <a:off x="4311" y="2381"/>
              <a:ext cx="154"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68" name="Oval 93">
              <a:extLst>
                <a:ext uri="{FF2B5EF4-FFF2-40B4-BE49-F238E27FC236}">
                  <a16:creationId xmlns:a16="http://schemas.microsoft.com/office/drawing/2014/main" id="{ECF80637-5F56-1F4E-A6A8-ED0FA8AC5356}"/>
                </a:ext>
              </a:extLst>
            </p:cNvPr>
            <p:cNvSpPr>
              <a:spLocks noChangeArrowheads="1"/>
            </p:cNvSpPr>
            <p:nvPr/>
          </p:nvSpPr>
          <p:spPr bwMode="auto">
            <a:xfrm>
              <a:off x="4487" y="2386"/>
              <a:ext cx="160"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169" name="Oval 94">
              <a:extLst>
                <a:ext uri="{FF2B5EF4-FFF2-40B4-BE49-F238E27FC236}">
                  <a16:creationId xmlns:a16="http://schemas.microsoft.com/office/drawing/2014/main" id="{FFEB5237-B81D-9B45-A444-21BB499020C9}"/>
                </a:ext>
              </a:extLst>
            </p:cNvPr>
            <p:cNvSpPr>
              <a:spLocks noChangeArrowheads="1"/>
            </p:cNvSpPr>
            <p:nvPr/>
          </p:nvSpPr>
          <p:spPr bwMode="auto">
            <a:xfrm>
              <a:off x="4663" y="2381"/>
              <a:ext cx="160"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sp>
          <p:nvSpPr>
            <p:cNvPr id="170" name="Rectangle 95">
              <a:extLst>
                <a:ext uri="{FF2B5EF4-FFF2-40B4-BE49-F238E27FC236}">
                  <a16:creationId xmlns:a16="http://schemas.microsoft.com/office/drawing/2014/main" id="{8C2A523A-6ED6-094A-8260-B51956D795A7}"/>
                </a:ext>
              </a:extLst>
            </p:cNvPr>
            <p:cNvSpPr>
              <a:spLocks noChangeArrowheads="1"/>
            </p:cNvSpPr>
            <p:nvPr/>
          </p:nvSpPr>
          <p:spPr bwMode="auto">
            <a:xfrm>
              <a:off x="5064" y="1834"/>
              <a:ext cx="83"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grpSp>
        <p:nvGrpSpPr>
          <p:cNvPr id="179" name="Group 96">
            <a:extLst>
              <a:ext uri="{FF2B5EF4-FFF2-40B4-BE49-F238E27FC236}">
                <a16:creationId xmlns:a16="http://schemas.microsoft.com/office/drawing/2014/main" id="{079DFC6E-4E8A-7B4D-8113-190A0989D0FB}"/>
              </a:ext>
            </a:extLst>
          </p:cNvPr>
          <p:cNvGrpSpPr>
            <a:grpSpLocks/>
          </p:cNvGrpSpPr>
          <p:nvPr/>
        </p:nvGrpSpPr>
        <p:grpSpPr bwMode="auto">
          <a:xfrm>
            <a:off x="2734523" y="1369488"/>
            <a:ext cx="667783" cy="586047"/>
            <a:chOff x="-44" y="1473"/>
            <a:chExt cx="981" cy="1105"/>
          </a:xfrm>
        </p:grpSpPr>
        <p:pic>
          <p:nvPicPr>
            <p:cNvPr id="180" name="Picture 97" descr="desktop_computer_stylized_medium">
              <a:extLst>
                <a:ext uri="{FF2B5EF4-FFF2-40B4-BE49-F238E27FC236}">
                  <a16:creationId xmlns:a16="http://schemas.microsoft.com/office/drawing/2014/main" id="{FB14A9C2-A921-3747-8B81-81EE51820A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98">
              <a:extLst>
                <a:ext uri="{FF2B5EF4-FFF2-40B4-BE49-F238E27FC236}">
                  <a16:creationId xmlns:a16="http://schemas.microsoft.com/office/drawing/2014/main" id="{9C2960BD-B3C9-AE44-9E68-217EF326B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a:ea typeface="ＭＳ Ｐゴシック" panose="020B0600070205080204" pitchFamily="34" charset="-128"/>
                <a:cs typeface="+mn-cs"/>
              </a:endParaRPr>
            </a:p>
          </p:txBody>
        </p:sp>
      </p:grpSp>
      <p:sp>
        <p:nvSpPr>
          <p:cNvPr id="88" name="Line 15">
            <a:extLst>
              <a:ext uri="{FF2B5EF4-FFF2-40B4-BE49-F238E27FC236}">
                <a16:creationId xmlns:a16="http://schemas.microsoft.com/office/drawing/2014/main" id="{9030FA43-2615-A74C-949D-871EDD5258E9}"/>
              </a:ext>
            </a:extLst>
          </p:cNvPr>
          <p:cNvSpPr>
            <a:spLocks noChangeShapeType="1"/>
          </p:cNvSpPr>
          <p:nvPr/>
        </p:nvSpPr>
        <p:spPr bwMode="auto">
          <a:xfrm flipH="1">
            <a:off x="2999897" y="1993139"/>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89" name="Text Box 37">
            <a:extLst>
              <a:ext uri="{FF2B5EF4-FFF2-40B4-BE49-F238E27FC236}">
                <a16:creationId xmlns:a16="http://schemas.microsoft.com/office/drawing/2014/main" id="{7717F97B-37DE-2442-8F9E-81FB9F33AB23}"/>
              </a:ext>
            </a:extLst>
          </p:cNvPr>
          <p:cNvSpPr txBox="1">
            <a:spLocks noChangeArrowheads="1"/>
          </p:cNvSpPr>
          <p:nvPr/>
        </p:nvSpPr>
        <p:spPr bwMode="auto">
          <a:xfrm>
            <a:off x="2746707" y="6459827"/>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
        <p:nvSpPr>
          <p:cNvPr id="90" name="Line 15">
            <a:extLst>
              <a:ext uri="{FF2B5EF4-FFF2-40B4-BE49-F238E27FC236}">
                <a16:creationId xmlns:a16="http://schemas.microsoft.com/office/drawing/2014/main" id="{6E5A588C-0539-7140-B8E3-80735DCD2D47}"/>
              </a:ext>
            </a:extLst>
          </p:cNvPr>
          <p:cNvSpPr>
            <a:spLocks noChangeShapeType="1"/>
          </p:cNvSpPr>
          <p:nvPr/>
        </p:nvSpPr>
        <p:spPr bwMode="auto">
          <a:xfrm flipH="1">
            <a:off x="6867352" y="2001551"/>
            <a:ext cx="510" cy="4465805"/>
          </a:xfrm>
          <a:prstGeom prst="line">
            <a:avLst/>
          </a:prstGeom>
          <a:noFill/>
          <a:ln w="9525">
            <a:solidFill>
              <a:srgbClr val="FF0000"/>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a:ea typeface="+mn-ea"/>
              <a:cs typeface="+mn-cs"/>
            </a:endParaRPr>
          </a:p>
        </p:txBody>
      </p:sp>
      <p:sp>
        <p:nvSpPr>
          <p:cNvPr id="91" name="Text Box 37">
            <a:extLst>
              <a:ext uri="{FF2B5EF4-FFF2-40B4-BE49-F238E27FC236}">
                <a16:creationId xmlns:a16="http://schemas.microsoft.com/office/drawing/2014/main" id="{716E4165-7532-204E-993F-D649CD87137C}"/>
              </a:ext>
            </a:extLst>
          </p:cNvPr>
          <p:cNvSpPr txBox="1">
            <a:spLocks noChangeArrowheads="1"/>
          </p:cNvSpPr>
          <p:nvPr/>
        </p:nvSpPr>
        <p:spPr bwMode="auto">
          <a:xfrm>
            <a:off x="6614162" y="6468239"/>
            <a:ext cx="519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1400" b="0" i="0" u="none" strike="noStrike" kern="1200" cap="none" spc="0" normalizeH="0" baseline="0" noProof="0">
                <a:ln>
                  <a:noFill/>
                </a:ln>
                <a:solidFill>
                  <a:prstClr val="white">
                    <a:lumMod val="65000"/>
                  </a:prstClr>
                </a:solidFill>
                <a:effectLst/>
                <a:uLnTx/>
                <a:uFillTx/>
                <a:latin typeface="Calibri"/>
                <a:ea typeface="ＭＳ Ｐゴシック" panose="020B0600070205080204" pitchFamily="34" charset="-128"/>
                <a:cs typeface="+mn-cs"/>
              </a:rPr>
              <a:t>time</a:t>
            </a:r>
          </a:p>
        </p:txBody>
      </p:sp>
    </p:spTree>
    <p:extLst>
      <p:ext uri="{BB962C8B-B14F-4D97-AF65-F5344CB8AC3E}">
        <p14:creationId xmlns:p14="http://schemas.microsoft.com/office/powerpoint/2010/main" val="2680331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22" presetClass="entr" presetSubtype="8" fill="hold" nodeType="withEffect">
                                  <p:stCondLst>
                                    <p:cond delay="0"/>
                                  </p:stCondLst>
                                  <p:childTnLst>
                                    <p:set>
                                      <p:cBhvr>
                                        <p:cTn id="8" dur="1" fill="hold">
                                          <p:stCondLst>
                                            <p:cond delay="0"/>
                                          </p:stCondLst>
                                        </p:cTn>
                                        <p:tgtEl>
                                          <p:spTgt spid="121"/>
                                        </p:tgtEl>
                                        <p:attrNameLst>
                                          <p:attrName>style.visibility</p:attrName>
                                        </p:attrNameLst>
                                      </p:cBhvr>
                                      <p:to>
                                        <p:strVal val="visible"/>
                                      </p:to>
                                    </p:set>
                                    <p:animEffect transition="in" filter="wipe(left)">
                                      <p:cBhvr>
                                        <p:cTn id="9" dur="2000"/>
                                        <p:tgtEl>
                                          <p:spTgt spid="121"/>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wipe(right)">
                                      <p:cBhvr>
                                        <p:cTn id="14" dur="3000"/>
                                        <p:tgtEl>
                                          <p:spTgt spid="1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wipe(left)">
                                      <p:cBhvr>
                                        <p:cTn id="19" dur="2000"/>
                                        <p:tgtEl>
                                          <p:spTgt spid="110"/>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right)">
                                      <p:cBhvr>
                                        <p:cTn id="23" dur="10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4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5"/>
                                        </p:tgtEl>
                                        <p:attrNameLst>
                                          <p:attrName>style.visibility</p:attrName>
                                        </p:attrNameLst>
                                      </p:cBhvr>
                                      <p:to>
                                        <p:strVal val="visible"/>
                                      </p:to>
                                    </p:set>
                                    <p:animEffect transition="in" filter="wipe(left)">
                                      <p:cBhvr>
                                        <p:cTn id="34" dur="2000"/>
                                        <p:tgtEl>
                                          <p:spTgt spid="135"/>
                                        </p:tgtEl>
                                      </p:cBhvr>
                                    </p:animEffect>
                                  </p:childTnLst>
                                </p:cTn>
                              </p:par>
                            </p:childTnLst>
                          </p:cTn>
                        </p:par>
                        <p:par>
                          <p:cTn id="35" fill="hold">
                            <p:stCondLst>
                              <p:cond delay="2000"/>
                            </p:stCondLst>
                            <p:childTnLst>
                              <p:par>
                                <p:cTn id="36" presetID="22" presetClass="entr" presetSubtype="2"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wipe(right)">
                                      <p:cBhvr>
                                        <p:cTn id="38" dur="2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0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HTTP cookies: comments</a:t>
            </a:r>
            <a:endParaRPr lang="en-US" sz="4400"/>
          </a:p>
        </p:txBody>
      </p:sp>
      <p:sp>
        <p:nvSpPr>
          <p:cNvPr id="88" name="Rectangle 3">
            <a:extLst>
              <a:ext uri="{FF2B5EF4-FFF2-40B4-BE49-F238E27FC236}">
                <a16:creationId xmlns:a16="http://schemas.microsoft.com/office/drawing/2014/main" id="{7CD5F1C3-47BC-1645-A288-078B99127C22}"/>
              </a:ext>
            </a:extLst>
          </p:cNvPr>
          <p:cNvSpPr txBox="1">
            <a:spLocks noChangeArrowheads="1"/>
          </p:cNvSpPr>
          <p:nvPr/>
        </p:nvSpPr>
        <p:spPr>
          <a:xfrm>
            <a:off x="648049" y="1556443"/>
            <a:ext cx="6034668" cy="26416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What cookies can be used for</a:t>
            </a:r>
            <a:r>
              <a:rPr kumimoji="0" lang="en-US" altLang="en-US" sz="28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authorization</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shopping carts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recommendations</a:t>
            </a:r>
          </a:p>
          <a:p>
            <a:pPr marL="352425" marR="0" lvl="0" indent="-222250"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session state (Web e-mail)</a:t>
            </a:r>
          </a:p>
        </p:txBody>
      </p:sp>
      <p:sp>
        <p:nvSpPr>
          <p:cNvPr id="89" name="Rectangle 13">
            <a:extLst>
              <a:ext uri="{FF2B5EF4-FFF2-40B4-BE49-F238E27FC236}">
                <a16:creationId xmlns:a16="http://schemas.microsoft.com/office/drawing/2014/main" id="{BC2253F6-EA38-7C47-9CAD-4C2EC6BB22FB}"/>
              </a:ext>
            </a:extLst>
          </p:cNvPr>
          <p:cNvSpPr>
            <a:spLocks noChangeArrowheads="1"/>
          </p:cNvSpPr>
          <p:nvPr/>
        </p:nvSpPr>
        <p:spPr bwMode="auto">
          <a:xfrm>
            <a:off x="7504291" y="1568189"/>
            <a:ext cx="3810000" cy="3553646"/>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cookies and privacy:</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cookies permit sites to </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learn</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 lot about you on their site.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third party persistent cookies (tracking cookies) allow common identity (cookie value) to be tracked across multiple web sites</a:t>
            </a:r>
          </a:p>
        </p:txBody>
      </p:sp>
      <p:sp>
        <p:nvSpPr>
          <p:cNvPr id="90" name="Text Box 14">
            <a:extLst>
              <a:ext uri="{FF2B5EF4-FFF2-40B4-BE49-F238E27FC236}">
                <a16:creationId xmlns:a16="http://schemas.microsoft.com/office/drawing/2014/main" id="{D023EC46-D7D8-D04C-9048-D7EFE18FF312}"/>
              </a:ext>
            </a:extLst>
          </p:cNvPr>
          <p:cNvSpPr txBox="1">
            <a:spLocks noChangeArrowheads="1"/>
          </p:cNvSpPr>
          <p:nvPr/>
        </p:nvSpPr>
        <p:spPr bwMode="auto">
          <a:xfrm>
            <a:off x="10149568" y="1325611"/>
            <a:ext cx="838691"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aside</a:t>
            </a:r>
          </a:p>
        </p:txBody>
      </p:sp>
      <p:sp>
        <p:nvSpPr>
          <p:cNvPr id="91" name="Rectangle 15">
            <a:extLst>
              <a:ext uri="{FF2B5EF4-FFF2-40B4-BE49-F238E27FC236}">
                <a16:creationId xmlns:a16="http://schemas.microsoft.com/office/drawing/2014/main" id="{2C2FE22D-B17F-7C44-AE2F-82497658660C}"/>
              </a:ext>
            </a:extLst>
          </p:cNvPr>
          <p:cNvSpPr>
            <a:spLocks noChangeArrowheads="1"/>
          </p:cNvSpPr>
          <p:nvPr/>
        </p:nvSpPr>
        <p:spPr bwMode="auto">
          <a:xfrm>
            <a:off x="721562" y="3980757"/>
            <a:ext cx="6267067"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Challenge: How to keep </a:t>
            </a:r>
            <a:r>
              <a:rPr kumimoji="0" lang="en-US" altLang="ja-JP"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state?</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at protocol endpoints: </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maintain state at sender/receiver over multiple transactions</a:t>
            </a:r>
          </a:p>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in messages: </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cookies in HTTP messages carry state</a:t>
            </a:r>
          </a:p>
        </p:txBody>
      </p:sp>
    </p:spTree>
    <p:extLst>
      <p:ext uri="{BB962C8B-B14F-4D97-AF65-F5344CB8AC3E}">
        <p14:creationId xmlns:p14="http://schemas.microsoft.com/office/powerpoint/2010/main" val="2696498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dissolv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dissolve">
                                      <p:cBhvr>
                                        <p:cTn id="12" dur="500"/>
                                        <p:tgtEl>
                                          <p:spTgt spid="8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dissolve">
                                      <p:cBhvr>
                                        <p:cTn id="15"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98060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Example:  displaying a NY Times web page</a:t>
            </a:r>
            <a:endPar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pic>
        <p:nvPicPr>
          <p:cNvPr id="120" name="Picture 119">
            <a:extLst>
              <a:ext uri="{FF2B5EF4-FFF2-40B4-BE49-F238E27FC236}">
                <a16:creationId xmlns:a16="http://schemas.microsoft.com/office/drawing/2014/main" id="{34FE7BC9-B7EB-234C-A2F1-449565BB2E5C}"/>
              </a:ext>
            </a:extLst>
          </p:cNvPr>
          <p:cNvPicPr>
            <a:picLocks noChangeAspect="1"/>
          </p:cNvPicPr>
          <p:nvPr/>
        </p:nvPicPr>
        <p:blipFill>
          <a:blip r:embed="rId3"/>
          <a:stretch>
            <a:fillRect/>
          </a:stretch>
        </p:blipFill>
        <p:spPr>
          <a:xfrm>
            <a:off x="5009242" y="1223204"/>
            <a:ext cx="1797957" cy="1299560"/>
          </a:xfrm>
          <a:prstGeom prst="rect">
            <a:avLst/>
          </a:prstGeom>
        </p:spPr>
      </p:pic>
      <p:pic>
        <p:nvPicPr>
          <p:cNvPr id="121" name="Picture 120">
            <a:extLst>
              <a:ext uri="{FF2B5EF4-FFF2-40B4-BE49-F238E27FC236}">
                <a16:creationId xmlns:a16="http://schemas.microsoft.com/office/drawing/2014/main" id="{D87C6769-19C7-7542-8A41-E79CE4A6A711}"/>
              </a:ext>
            </a:extLst>
          </p:cNvPr>
          <p:cNvPicPr>
            <a:picLocks noChangeAspect="1"/>
          </p:cNvPicPr>
          <p:nvPr/>
        </p:nvPicPr>
        <p:blipFill>
          <a:blip r:embed="rId4"/>
          <a:stretch>
            <a:fillRect/>
          </a:stretch>
        </p:blipFill>
        <p:spPr>
          <a:xfrm>
            <a:off x="8211457" y="4524829"/>
            <a:ext cx="1788365" cy="250371"/>
          </a:xfrm>
          <a:prstGeom prst="rect">
            <a:avLst/>
          </a:prstGeom>
        </p:spPr>
      </p:pic>
      <p:grpSp>
        <p:nvGrpSpPr>
          <p:cNvPr id="137" name="Group 136">
            <a:extLst>
              <a:ext uri="{FF2B5EF4-FFF2-40B4-BE49-F238E27FC236}">
                <a16:creationId xmlns:a16="http://schemas.microsoft.com/office/drawing/2014/main" id="{E643CAC7-5EBE-E949-B25F-69531B9E3B7C}"/>
              </a:ext>
            </a:extLst>
          </p:cNvPr>
          <p:cNvGrpSpPr/>
          <p:nvPr/>
        </p:nvGrpSpPr>
        <p:grpSpPr>
          <a:xfrm>
            <a:off x="4051300" y="2946400"/>
            <a:ext cx="965200" cy="1308100"/>
            <a:chOff x="4051300" y="2946400"/>
            <a:chExt cx="965200" cy="1308100"/>
          </a:xfrm>
        </p:grpSpPr>
        <p:grpSp>
          <p:nvGrpSpPr>
            <p:cNvPr id="128" name="Group 127">
              <a:extLst>
                <a:ext uri="{FF2B5EF4-FFF2-40B4-BE49-F238E27FC236}">
                  <a16:creationId xmlns:a16="http://schemas.microsoft.com/office/drawing/2014/main" id="{3AA7140A-7962-EE49-94D6-B5A5ACAE10BF}"/>
                </a:ext>
              </a:extLst>
            </p:cNvPr>
            <p:cNvGrpSpPr/>
            <p:nvPr/>
          </p:nvGrpSpPr>
          <p:grpSpPr>
            <a:xfrm>
              <a:off x="4673600" y="2946400"/>
              <a:ext cx="342900" cy="1308100"/>
              <a:chOff x="4673600" y="2946400"/>
              <a:chExt cx="3429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8514DA96-3F9B-EC4E-AD35-91569360871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95FF0112-4C26-5140-866E-E14FB9815DFF}"/>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grpSp>
        <p:sp>
          <p:nvSpPr>
            <p:cNvPr id="133" name="TextBox 132">
              <a:extLst>
                <a:ext uri="{FF2B5EF4-FFF2-40B4-BE49-F238E27FC236}">
                  <a16:creationId xmlns:a16="http://schemas.microsoft.com/office/drawing/2014/main" id="{D79D69ED-D400-0548-82FB-0F9E9B31A721}"/>
                </a:ext>
              </a:extLst>
            </p:cNvPr>
            <p:cNvSpPr txBox="1"/>
            <p:nvPr/>
          </p:nvSpPr>
          <p:spPr>
            <a:xfrm>
              <a:off x="4051300" y="33782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GET</a:t>
              </a:r>
            </a:p>
          </p:txBody>
        </p:sp>
      </p:grpSp>
      <p:grpSp>
        <p:nvGrpSpPr>
          <p:cNvPr id="138" name="Group 137">
            <a:extLst>
              <a:ext uri="{FF2B5EF4-FFF2-40B4-BE49-F238E27FC236}">
                <a16:creationId xmlns:a16="http://schemas.microsoft.com/office/drawing/2014/main" id="{7227CDFD-02C6-A542-A68F-FF9F81C66103}"/>
              </a:ext>
            </a:extLst>
          </p:cNvPr>
          <p:cNvGrpSpPr/>
          <p:nvPr/>
        </p:nvGrpSpPr>
        <p:grpSpPr>
          <a:xfrm>
            <a:off x="5143500" y="2959100"/>
            <a:ext cx="990600" cy="1308100"/>
            <a:chOff x="5143500" y="2959100"/>
            <a:chExt cx="990600" cy="1308100"/>
          </a:xfrm>
        </p:grpSpPr>
        <p:grpSp>
          <p:nvGrpSpPr>
            <p:cNvPr id="129" name="Group 128">
              <a:extLst>
                <a:ext uri="{FF2B5EF4-FFF2-40B4-BE49-F238E27FC236}">
                  <a16:creationId xmlns:a16="http://schemas.microsoft.com/office/drawing/2014/main" id="{AFDCA678-F389-9146-BC39-44292D21247B}"/>
                </a:ext>
              </a:extLst>
            </p:cNvPr>
            <p:cNvGrpSpPr/>
            <p:nvPr/>
          </p:nvGrpSpPr>
          <p:grpSpPr>
            <a:xfrm>
              <a:off x="5143500" y="2959100"/>
              <a:ext cx="342900" cy="1308100"/>
              <a:chOff x="4673600" y="2946400"/>
              <a:chExt cx="342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31" name="Oval 130">
                <a:extLst>
                  <a:ext uri="{FF2B5EF4-FFF2-40B4-BE49-F238E27FC236}">
                    <a16:creationId xmlns:a16="http://schemas.microsoft.com/office/drawing/2014/main" id="{0254DDAE-1221-CF4A-8A44-FEBA056F68E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6449B0AA-1D8A-5A44-848E-EAA10CB19354}"/>
                  </a:ext>
                </a:extLst>
              </p:cNvPr>
              <p:cNvSpPr txBox="1"/>
              <p:nvPr/>
            </p:nvSpPr>
            <p:spPr>
              <a:xfrm>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grpSp>
        <p:sp>
          <p:nvSpPr>
            <p:cNvPr id="136" name="TextBox 135">
              <a:extLst>
                <a:ext uri="{FF2B5EF4-FFF2-40B4-BE49-F238E27FC236}">
                  <a16:creationId xmlns:a16="http://schemas.microsoft.com/office/drawing/2014/main" id="{37741EFF-00A6-6340-850A-7076A1D9EAD7}"/>
                </a:ext>
              </a:extLst>
            </p:cNvPr>
            <p:cNvSpPr txBox="1"/>
            <p:nvPr/>
          </p:nvSpPr>
          <p:spPr>
            <a:xfrm>
              <a:off x="5397500" y="34036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grpSp>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grpSp>
      <p:grpSp>
        <p:nvGrpSpPr>
          <p:cNvPr id="157" name="Group 156">
            <a:extLst>
              <a:ext uri="{FF2B5EF4-FFF2-40B4-BE49-F238E27FC236}">
                <a16:creationId xmlns:a16="http://schemas.microsoft.com/office/drawing/2014/main" id="{17C0BEEA-E132-6049-AB80-86336EC7D5A7}"/>
              </a:ext>
            </a:extLst>
          </p:cNvPr>
          <p:cNvGrpSpPr/>
          <p:nvPr/>
        </p:nvGrpSpPr>
        <p:grpSpPr>
          <a:xfrm>
            <a:off x="4749800" y="4826000"/>
            <a:ext cx="342900" cy="369332"/>
            <a:chOff x="2857500" y="6540500"/>
            <a:chExt cx="342900" cy="369332"/>
          </a:xfrm>
        </p:grpSpPr>
        <p:sp>
          <p:nvSpPr>
            <p:cNvPr id="155" name="Oval 154">
              <a:extLst>
                <a:ext uri="{FF2B5EF4-FFF2-40B4-BE49-F238E27FC236}">
                  <a16:creationId xmlns:a16="http://schemas.microsoft.com/office/drawing/2014/main" id="{EFE78511-B68D-FB48-9212-A7FDBA45240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9EF5F58F-2D7E-3946-8159-8928CB5C3E5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3</a:t>
              </a:r>
            </a:p>
          </p:txBody>
        </p:sp>
      </p:grpSp>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grpSp>
        <p:nvGrpSpPr>
          <p:cNvPr id="164" name="Group 163">
            <a:extLst>
              <a:ext uri="{FF2B5EF4-FFF2-40B4-BE49-F238E27FC236}">
                <a16:creationId xmlns:a16="http://schemas.microsoft.com/office/drawing/2014/main" id="{E9CF8CDB-DC01-AA47-85F5-A29BE5D0DF9D}"/>
              </a:ext>
            </a:extLst>
          </p:cNvPr>
          <p:cNvGrpSpPr/>
          <p:nvPr/>
        </p:nvGrpSpPr>
        <p:grpSpPr>
          <a:xfrm>
            <a:off x="4775200" y="5207000"/>
            <a:ext cx="342900" cy="369332"/>
            <a:chOff x="2857500" y="6540500"/>
            <a:chExt cx="342900" cy="369332"/>
          </a:xfrm>
        </p:grpSpPr>
        <p:sp>
          <p:nvSpPr>
            <p:cNvPr id="165" name="Oval 164">
              <a:extLst>
                <a:ext uri="{FF2B5EF4-FFF2-40B4-BE49-F238E27FC236}">
                  <a16:creationId xmlns:a16="http://schemas.microsoft.com/office/drawing/2014/main" id="{3382ECF7-AB3B-8E4F-8B8F-444D8E649113}"/>
                </a:ext>
              </a:extLst>
            </p:cNvPr>
            <p:cNvSpPr/>
            <p:nvPr/>
          </p:nvSpPr>
          <p:spPr>
            <a:xfrm>
              <a:off x="2857500" y="65532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TextBox 165">
              <a:extLst>
                <a:ext uri="{FF2B5EF4-FFF2-40B4-BE49-F238E27FC236}">
                  <a16:creationId xmlns:a16="http://schemas.microsoft.com/office/drawing/2014/main" id="{5B6967AA-7479-CD4D-9D2D-E2D06F1CC22F}"/>
                </a:ext>
              </a:extLst>
            </p:cNvPr>
            <p:cNvSpPr txBox="1"/>
            <p:nvPr/>
          </p:nvSpPr>
          <p:spPr>
            <a:xfrm>
              <a:off x="2895600" y="6540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6</a:t>
              </a:r>
            </a:p>
          </p:txBody>
        </p:sp>
      </p:grpSp>
      <p:pic>
        <p:nvPicPr>
          <p:cNvPr id="167" name="Picture 166">
            <a:extLst>
              <a:ext uri="{FF2B5EF4-FFF2-40B4-BE49-F238E27FC236}">
                <a16:creationId xmlns:a16="http://schemas.microsoft.com/office/drawing/2014/main" id="{8C0658C3-4371-094D-A3A8-111CD786B250}"/>
              </a:ext>
            </a:extLst>
          </p:cNvPr>
          <p:cNvPicPr>
            <a:picLocks noChangeAspect="1"/>
          </p:cNvPicPr>
          <p:nvPr/>
        </p:nvPicPr>
        <p:blipFill>
          <a:blip r:embed="rId7"/>
          <a:stretch>
            <a:fillRect/>
          </a:stretch>
        </p:blipFill>
        <p:spPr>
          <a:xfrm>
            <a:off x="5016500" y="4394023"/>
            <a:ext cx="1790700" cy="1295576"/>
          </a:xfrm>
          <a:prstGeom prst="rect">
            <a:avLst/>
          </a:prstGeom>
        </p:spPr>
      </p:pic>
      <p:sp>
        <p:nvSpPr>
          <p:cNvPr id="168" name="TextBox 167">
            <a:extLst>
              <a:ext uri="{FF2B5EF4-FFF2-40B4-BE49-F238E27FC236}">
                <a16:creationId xmlns:a16="http://schemas.microsoft.com/office/drawing/2014/main" id="{74251AC0-F2E4-0045-A435-0B349688752E}"/>
              </a:ext>
            </a:extLst>
          </p:cNvPr>
          <p:cNvSpPr txBox="1"/>
          <p:nvPr/>
        </p:nvSpPr>
        <p:spPr>
          <a:xfrm>
            <a:off x="1917701" y="5803900"/>
            <a:ext cx="24257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NY times page with embedded ad displayed</a:t>
            </a:r>
          </a:p>
        </p:txBody>
      </p:sp>
      <p:grpSp>
        <p:nvGrpSpPr>
          <p:cNvPr id="193" name="Group 192">
            <a:extLst>
              <a:ext uri="{FF2B5EF4-FFF2-40B4-BE49-F238E27FC236}">
                <a16:creationId xmlns:a16="http://schemas.microsoft.com/office/drawing/2014/main" id="{7B258242-158D-CE45-B466-E1D5CD19A109}"/>
              </a:ext>
            </a:extLst>
          </p:cNvPr>
          <p:cNvGrpSpPr/>
          <p:nvPr/>
        </p:nvGrpSpPr>
        <p:grpSpPr>
          <a:xfrm>
            <a:off x="584200" y="1511300"/>
            <a:ext cx="3403600" cy="830997"/>
            <a:chOff x="584200" y="1511300"/>
            <a:chExt cx="3403600" cy="830997"/>
          </a:xfrm>
        </p:grpSpPr>
        <p:sp>
          <p:nvSpPr>
            <p:cNvPr id="174" name="TextBox 173">
              <a:extLst>
                <a:ext uri="{FF2B5EF4-FFF2-40B4-BE49-F238E27FC236}">
                  <a16:creationId xmlns:a16="http://schemas.microsoft.com/office/drawing/2014/main" id="{62B02ED5-379C-594B-BC28-471D84933F65}"/>
                </a:ext>
              </a:extLst>
            </p:cNvPr>
            <p:cNvSpPr txBox="1"/>
            <p:nvPr/>
          </p:nvSpPr>
          <p:spPr>
            <a:xfrm>
              <a:off x="1016000" y="1511300"/>
              <a:ext cx="2971800" cy="830997"/>
            </a:xfrm>
            <a:prstGeom prst="rect">
              <a:avLst/>
            </a:prstGeom>
            <a:noFill/>
          </p:spPr>
          <p:txBody>
            <a:bodyPr wrap="square" rtlCol="0">
              <a:spAutoFit/>
            </a:bodyPr>
            <a:lstStyle/>
            <a:p>
              <a:pPr marL="50800" marR="0" lvl="0" indent="-1270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GET base html file from nytimes.com</a:t>
              </a:r>
            </a:p>
          </p:txBody>
        </p:sp>
        <p:grpSp>
          <p:nvGrpSpPr>
            <p:cNvPr id="179" name="Group 178">
              <a:extLst>
                <a:ext uri="{FF2B5EF4-FFF2-40B4-BE49-F238E27FC236}">
                  <a16:creationId xmlns:a16="http://schemas.microsoft.com/office/drawing/2014/main" id="{A5B4B18B-B400-C145-96F8-F232E539CFBE}"/>
                </a:ext>
              </a:extLst>
            </p:cNvPr>
            <p:cNvGrpSpPr/>
            <p:nvPr/>
          </p:nvGrpSpPr>
          <p:grpSpPr>
            <a:xfrm>
              <a:off x="584200" y="1574800"/>
              <a:ext cx="304800" cy="369332"/>
              <a:chOff x="8953500" y="1841500"/>
              <a:chExt cx="304800" cy="369332"/>
            </a:xfrm>
          </p:grpSpPr>
          <p:sp>
            <p:nvSpPr>
              <p:cNvPr id="177" name="Oval 176">
                <a:extLst>
                  <a:ext uri="{FF2B5EF4-FFF2-40B4-BE49-F238E27FC236}">
                    <a16:creationId xmlns:a16="http://schemas.microsoft.com/office/drawing/2014/main" id="{FB3CE166-4808-6745-BCA9-C4BEEA1218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TextBox 177">
                <a:extLst>
                  <a:ext uri="{FF2B5EF4-FFF2-40B4-BE49-F238E27FC236}">
                    <a16:creationId xmlns:a16="http://schemas.microsoft.com/office/drawing/2014/main" id="{2BBFAD08-585E-5240-9260-EE05AAF71ADC}"/>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grpSp>
        <p:grpSp>
          <p:nvGrpSpPr>
            <p:cNvPr id="180" name="Group 179">
              <a:extLst>
                <a:ext uri="{FF2B5EF4-FFF2-40B4-BE49-F238E27FC236}">
                  <a16:creationId xmlns:a16="http://schemas.microsoft.com/office/drawing/2014/main" id="{ADE29A41-C1EE-5540-AF16-842A0469EC63}"/>
                </a:ext>
              </a:extLst>
            </p:cNvPr>
            <p:cNvGrpSpPr/>
            <p:nvPr/>
          </p:nvGrpSpPr>
          <p:grpSpPr>
            <a:xfrm>
              <a:off x="736600" y="1778000"/>
              <a:ext cx="314386" cy="369332"/>
              <a:chOff x="8953500" y="1841500"/>
              <a:chExt cx="314386" cy="369332"/>
            </a:xfrm>
          </p:grpSpPr>
          <p:sp>
            <p:nvSpPr>
              <p:cNvPr id="181" name="Oval 180">
                <a:extLst>
                  <a:ext uri="{FF2B5EF4-FFF2-40B4-BE49-F238E27FC236}">
                    <a16:creationId xmlns:a16="http://schemas.microsoft.com/office/drawing/2014/main" id="{B65E8865-B055-EF44-8C2B-640FA0F0A4CA}"/>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TextBox 181">
                <a:extLst>
                  <a:ext uri="{FF2B5EF4-FFF2-40B4-BE49-F238E27FC236}">
                    <a16:creationId xmlns:a16="http://schemas.microsoft.com/office/drawing/2014/main" id="{F5813BBC-13DC-5443-B040-D71A8262A6BB}"/>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grpSp>
      </p:grpSp>
      <p:grpSp>
        <p:nvGrpSpPr>
          <p:cNvPr id="194" name="Group 193">
            <a:extLst>
              <a:ext uri="{FF2B5EF4-FFF2-40B4-BE49-F238E27FC236}">
                <a16:creationId xmlns:a16="http://schemas.microsoft.com/office/drawing/2014/main" id="{C7715A16-8CAE-8B4E-A1FC-B57E478E27DD}"/>
              </a:ext>
            </a:extLst>
          </p:cNvPr>
          <p:cNvGrpSpPr/>
          <p:nvPr/>
        </p:nvGrpSpPr>
        <p:grpSpPr>
          <a:xfrm>
            <a:off x="546100" y="2527300"/>
            <a:ext cx="3162300" cy="830997"/>
            <a:chOff x="546100" y="2527300"/>
            <a:chExt cx="3162300" cy="830997"/>
          </a:xfrm>
        </p:grpSpPr>
        <p:sp>
          <p:nvSpPr>
            <p:cNvPr id="175" name="TextBox 174">
              <a:extLst>
                <a:ext uri="{FF2B5EF4-FFF2-40B4-BE49-F238E27FC236}">
                  <a16:creationId xmlns:a16="http://schemas.microsoft.com/office/drawing/2014/main" id="{02D93285-0615-7947-8708-3D8B9BB64404}"/>
                </a:ext>
              </a:extLst>
            </p:cNvPr>
            <p:cNvSpPr txBox="1"/>
            <p:nvPr/>
          </p:nvSpPr>
          <p:spPr>
            <a:xfrm>
              <a:off x="1041400" y="25273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fetch ad from AdX.com</a:t>
              </a:r>
            </a:p>
          </p:txBody>
        </p:sp>
        <p:grpSp>
          <p:nvGrpSpPr>
            <p:cNvPr id="184" name="Group 183">
              <a:extLst>
                <a:ext uri="{FF2B5EF4-FFF2-40B4-BE49-F238E27FC236}">
                  <a16:creationId xmlns:a16="http://schemas.microsoft.com/office/drawing/2014/main" id="{57AE4D44-F02C-2D4E-9145-D2F6EE3A1885}"/>
                </a:ext>
              </a:extLst>
            </p:cNvPr>
            <p:cNvGrpSpPr/>
            <p:nvPr/>
          </p:nvGrpSpPr>
          <p:grpSpPr>
            <a:xfrm>
              <a:off x="546100" y="2590800"/>
              <a:ext cx="304800" cy="369332"/>
              <a:chOff x="8953500" y="1841500"/>
              <a:chExt cx="304800" cy="369332"/>
            </a:xfrm>
          </p:grpSpPr>
          <p:sp>
            <p:nvSpPr>
              <p:cNvPr id="185" name="Oval 184">
                <a:extLst>
                  <a:ext uri="{FF2B5EF4-FFF2-40B4-BE49-F238E27FC236}">
                    <a16:creationId xmlns:a16="http://schemas.microsoft.com/office/drawing/2014/main" id="{249EEB0F-5470-0442-888E-F04587FF52B8}"/>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TextBox 185">
                <a:extLst>
                  <a:ext uri="{FF2B5EF4-FFF2-40B4-BE49-F238E27FC236}">
                    <a16:creationId xmlns:a16="http://schemas.microsoft.com/office/drawing/2014/main" id="{0726A5B0-8161-1949-BD7E-B8491563A898}"/>
                  </a:ext>
                </a:extLst>
              </p:cNvPr>
              <p:cNvSpPr txBox="1"/>
              <p:nvPr/>
            </p:nvSpPr>
            <p:spPr>
              <a:xfrm>
                <a:off x="89535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grpSp>
        <p:grpSp>
          <p:nvGrpSpPr>
            <p:cNvPr id="187" name="Group 186">
              <a:extLst>
                <a:ext uri="{FF2B5EF4-FFF2-40B4-BE49-F238E27FC236}">
                  <a16:creationId xmlns:a16="http://schemas.microsoft.com/office/drawing/2014/main" id="{DCF0D85B-559C-0043-BC0A-4B9CAAD1277C}"/>
                </a:ext>
              </a:extLst>
            </p:cNvPr>
            <p:cNvGrpSpPr/>
            <p:nvPr/>
          </p:nvGrpSpPr>
          <p:grpSpPr>
            <a:xfrm>
              <a:off x="698500" y="2794000"/>
              <a:ext cx="314386" cy="369332"/>
              <a:chOff x="8953500" y="1841500"/>
              <a:chExt cx="314386" cy="369332"/>
            </a:xfrm>
          </p:grpSpPr>
          <p:sp>
            <p:nvSpPr>
              <p:cNvPr id="188" name="Oval 187">
                <a:extLst>
                  <a:ext uri="{FF2B5EF4-FFF2-40B4-BE49-F238E27FC236}">
                    <a16:creationId xmlns:a16="http://schemas.microsoft.com/office/drawing/2014/main" id="{29F5351A-FFDA-9C41-B98D-BAEFD8893FAF}"/>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99AA70F9-EC45-1640-B9B3-7A5389667E0F}"/>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grpSp>
      <p:grpSp>
        <p:nvGrpSpPr>
          <p:cNvPr id="195" name="Group 194">
            <a:extLst>
              <a:ext uri="{FF2B5EF4-FFF2-40B4-BE49-F238E27FC236}">
                <a16:creationId xmlns:a16="http://schemas.microsoft.com/office/drawing/2014/main" id="{A17A1A69-E5FB-634A-980A-BA06E2B4760D}"/>
              </a:ext>
            </a:extLst>
          </p:cNvPr>
          <p:cNvGrpSpPr/>
          <p:nvPr/>
        </p:nvGrpSpPr>
        <p:grpSpPr>
          <a:xfrm>
            <a:off x="635000" y="3556000"/>
            <a:ext cx="3060700" cy="830997"/>
            <a:chOff x="635000" y="3556000"/>
            <a:chExt cx="3060700" cy="830997"/>
          </a:xfrm>
        </p:grpSpPr>
        <p:sp>
          <p:nvSpPr>
            <p:cNvPr id="183" name="TextBox 182">
              <a:extLst>
                <a:ext uri="{FF2B5EF4-FFF2-40B4-BE49-F238E27FC236}">
                  <a16:creationId xmlns:a16="http://schemas.microsoft.com/office/drawing/2014/main" id="{BFA112D4-542F-074B-A5A3-B5D63B615FB7}"/>
                </a:ext>
              </a:extLst>
            </p:cNvPr>
            <p:cNvSpPr txBox="1"/>
            <p:nvPr/>
          </p:nvSpPr>
          <p:spPr>
            <a:xfrm>
              <a:off x="1028700" y="3556000"/>
              <a:ext cx="26670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display composed page</a:t>
              </a:r>
            </a:p>
          </p:txBody>
        </p:sp>
        <p:grpSp>
          <p:nvGrpSpPr>
            <p:cNvPr id="190" name="Group 189">
              <a:extLst>
                <a:ext uri="{FF2B5EF4-FFF2-40B4-BE49-F238E27FC236}">
                  <a16:creationId xmlns:a16="http://schemas.microsoft.com/office/drawing/2014/main" id="{77071AEA-F77B-F647-A058-71FC7F56BC9C}"/>
                </a:ext>
              </a:extLst>
            </p:cNvPr>
            <p:cNvGrpSpPr/>
            <p:nvPr/>
          </p:nvGrpSpPr>
          <p:grpSpPr>
            <a:xfrm>
              <a:off x="635000" y="3619500"/>
              <a:ext cx="314386" cy="369332"/>
              <a:chOff x="8953500" y="1841500"/>
              <a:chExt cx="314386" cy="369332"/>
            </a:xfrm>
          </p:grpSpPr>
          <p:sp>
            <p:nvSpPr>
              <p:cNvPr id="191" name="Oval 190">
                <a:extLst>
                  <a:ext uri="{FF2B5EF4-FFF2-40B4-BE49-F238E27FC236}">
                    <a16:creationId xmlns:a16="http://schemas.microsoft.com/office/drawing/2014/main" id="{DB3F81B8-82F8-EB45-A850-DEA61F4BA53B}"/>
                  </a:ext>
                </a:extLst>
              </p:cNvPr>
              <p:cNvSpPr/>
              <p:nvPr/>
            </p:nvSpPr>
            <p:spPr>
              <a:xfrm>
                <a:off x="8953500" y="1879600"/>
                <a:ext cx="304800" cy="292100"/>
              </a:xfrm>
              <a:prstGeom prst="ellipse">
                <a:avLst/>
              </a:prstGeom>
              <a:solidFill>
                <a:schemeClr val="bg1"/>
              </a:solidFill>
              <a:ln w="19050">
                <a:solidFill>
                  <a:srgbClr val="0A14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TextBox 191">
                <a:extLst>
                  <a:ext uri="{FF2B5EF4-FFF2-40B4-BE49-F238E27FC236}">
                    <a16:creationId xmlns:a16="http://schemas.microsoft.com/office/drawing/2014/main" id="{1791ABF8-1237-F049-99EC-B939206A2685}"/>
                  </a:ext>
                </a:extLst>
              </p:cNvPr>
              <p:cNvSpPr txBox="1"/>
              <p:nvPr/>
            </p:nvSpPr>
            <p:spPr>
              <a:xfrm>
                <a:off x="8966200" y="18415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7</a:t>
                </a:r>
              </a:p>
            </p:txBody>
          </p:sp>
        </p:grpSp>
      </p:grpSp>
    </p:spTree>
    <p:extLst>
      <p:ext uri="{BB962C8B-B14F-4D97-AF65-F5344CB8AC3E}">
        <p14:creationId xmlns:p14="http://schemas.microsoft.com/office/powerpoint/2010/main" val="8149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down)">
                                      <p:cBhvr>
                                        <p:cTn id="7" dur="1000"/>
                                        <p:tgtEl>
                                          <p:spTgt spid="137"/>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Effect transition="in" filter="wipe(up)">
                                      <p:cBhvr>
                                        <p:cTn id="11" dur="1000"/>
                                        <p:tgtEl>
                                          <p:spTgt spid="138"/>
                                        </p:tgtEl>
                                      </p:cBhvr>
                                    </p:animEffect>
                                  </p:childTnLst>
                                </p:cTn>
                              </p:par>
                              <p:par>
                                <p:cTn id="12" presetID="9" presetClass="entr" presetSubtype="0" fill="hold" nodeType="withEffect">
                                  <p:stCondLst>
                                    <p:cond delay="0"/>
                                  </p:stCondLst>
                                  <p:childTnLst>
                                    <p:set>
                                      <p:cBhvr>
                                        <p:cTn id="13" dur="1" fill="hold">
                                          <p:stCondLst>
                                            <p:cond delay="0"/>
                                          </p:stCondLst>
                                        </p:cTn>
                                        <p:tgtEl>
                                          <p:spTgt spid="193"/>
                                        </p:tgtEl>
                                        <p:attrNameLst>
                                          <p:attrName>style.visibility</p:attrName>
                                        </p:attrNameLst>
                                      </p:cBhvr>
                                      <p:to>
                                        <p:strVal val="visible"/>
                                      </p:to>
                                    </p:set>
                                    <p:animEffect transition="in" filter="dissolve">
                                      <p:cBhvr>
                                        <p:cTn id="14" dur="500"/>
                                        <p:tgtEl>
                                          <p:spTgt spid="193"/>
                                        </p:tgtEl>
                                      </p:cBhvr>
                                    </p:animEffect>
                                  </p:childTnLst>
                                </p:cTn>
                              </p:par>
                            </p:childTnLst>
                          </p:cTn>
                        </p:par>
                        <p:par>
                          <p:cTn id="15" fill="hold">
                            <p:stCondLst>
                              <p:cond delay="2000"/>
                            </p:stCondLst>
                            <p:childTnLst>
                              <p:par>
                                <p:cTn id="16" presetID="0" presetClass="path" presetSubtype="0" accel="50000" decel="50000" fill="hold" nodeType="afterEffect">
                                  <p:stCondLst>
                                    <p:cond delay="0"/>
                                  </p:stCondLst>
                                  <p:childTnLst>
                                    <p:animMotion origin="layout" path="M -0.00222 -0.01019 L -0.00013 0.46018 " pathEditMode="relative" rAng="0" ptsTypes="AA">
                                      <p:cBhvr>
                                        <p:cTn id="17" dur="2000" fill="hold"/>
                                        <p:tgtEl>
                                          <p:spTgt spid="120"/>
                                        </p:tgtEl>
                                        <p:attrNameLst>
                                          <p:attrName>ppt_x</p:attrName>
                                          <p:attrName>ppt_y</p:attrName>
                                        </p:attrNameLst>
                                      </p:cBhvr>
                                      <p:rCtr x="104" y="23519"/>
                                    </p:animMotion>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dissolve">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0"/>
                                        </p:tgtEl>
                                        <p:attrNameLst>
                                          <p:attrName>style.visibility</p:attrName>
                                        </p:attrNameLst>
                                      </p:cBhvr>
                                      <p:to>
                                        <p:strVal val="visible"/>
                                      </p:to>
                                    </p:set>
                                    <p:animEffect transition="in" filter="wipe(left)">
                                      <p:cBhvr>
                                        <p:cTn id="27" dur="500"/>
                                        <p:tgtEl>
                                          <p:spTgt spid="140"/>
                                        </p:tgtEl>
                                      </p:cBhvr>
                                    </p:animEffect>
                                  </p:childTnLst>
                                </p:cTn>
                              </p:par>
                            </p:childTnLst>
                          </p:cTn>
                        </p:par>
                        <p:par>
                          <p:cTn id="28" fill="hold">
                            <p:stCondLst>
                              <p:cond delay="500"/>
                            </p:stCondLst>
                            <p:childTnLst>
                              <p:par>
                                <p:cTn id="29" presetID="22" presetClass="entr" presetSubtype="2" fill="hold" nodeType="afterEffect">
                                  <p:stCondLst>
                                    <p:cond delay="0"/>
                                  </p:stCondLst>
                                  <p:childTnLst>
                                    <p:set>
                                      <p:cBhvr>
                                        <p:cTn id="30" dur="1" fill="hold">
                                          <p:stCondLst>
                                            <p:cond delay="0"/>
                                          </p:stCondLst>
                                        </p:cTn>
                                        <p:tgtEl>
                                          <p:spTgt spid="160"/>
                                        </p:tgtEl>
                                        <p:attrNameLst>
                                          <p:attrName>style.visibility</p:attrName>
                                        </p:attrNameLst>
                                      </p:cBhvr>
                                      <p:to>
                                        <p:strVal val="visible"/>
                                      </p:to>
                                    </p:set>
                                    <p:animEffect transition="in" filter="wipe(right)">
                                      <p:cBhvr>
                                        <p:cTn id="31" dur="500"/>
                                        <p:tgtEl>
                                          <p:spTgt spid="160"/>
                                        </p:tgtEl>
                                      </p:cBhvr>
                                    </p:animEffect>
                                  </p:childTnLst>
                                </p:cTn>
                              </p:par>
                              <p:par>
                                <p:cTn id="32" presetID="9" presetClass="entr" presetSubtype="0" fill="hold"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dissolve">
                                      <p:cBhvr>
                                        <p:cTn id="34" dur="500"/>
                                        <p:tgtEl>
                                          <p:spTgt spid="194"/>
                                        </p:tgtEl>
                                      </p:cBhvr>
                                    </p:animEffect>
                                  </p:childTnLst>
                                </p:cTn>
                              </p:par>
                            </p:childTnLst>
                          </p:cTn>
                        </p:par>
                        <p:par>
                          <p:cTn id="35" fill="hold">
                            <p:stCondLst>
                              <p:cond delay="1000"/>
                            </p:stCondLst>
                            <p:childTnLst>
                              <p:par>
                                <p:cTn id="36" presetID="0" presetClass="path" presetSubtype="0" accel="50000" decel="50000" fill="hold" nodeType="afterEffect">
                                  <p:stCondLst>
                                    <p:cond delay="0"/>
                                  </p:stCondLst>
                                  <p:childTnLst>
                                    <p:animMotion origin="layout" path="M 0.00235 -0.00093 L -0.26146 0.00532 " pathEditMode="relative" rAng="0" ptsTypes="AA">
                                      <p:cBhvr>
                                        <p:cTn id="37" dur="2000" fill="hold"/>
                                        <p:tgtEl>
                                          <p:spTgt spid="121"/>
                                        </p:tgtEl>
                                        <p:attrNameLst>
                                          <p:attrName>ppt_x</p:attrName>
                                          <p:attrName>ppt_y</p:attrName>
                                        </p:attrNameLst>
                                      </p:cBhvr>
                                      <p:rCtr x="-13190" y="301"/>
                                    </p:animMotion>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64"/>
                                        </p:tgtEl>
                                        <p:attrNameLst>
                                          <p:attrName>style.visibility</p:attrName>
                                        </p:attrNameLst>
                                      </p:cBhvr>
                                      <p:to>
                                        <p:strVal val="visible"/>
                                      </p:to>
                                    </p:set>
                                    <p:animEffect transition="in" filter="dissolve">
                                      <p:cBhvr>
                                        <p:cTn id="42" dur="500"/>
                                        <p:tgtEl>
                                          <p:spTgt spid="16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67"/>
                                        </p:tgtEl>
                                        <p:attrNameLst>
                                          <p:attrName>style.visibility</p:attrName>
                                        </p:attrNameLst>
                                      </p:cBhvr>
                                      <p:to>
                                        <p:strVal val="visible"/>
                                      </p:to>
                                    </p:set>
                                    <p:animEffect transition="in" filter="dissolve">
                                      <p:cBhvr>
                                        <p:cTn id="47" dur="500"/>
                                        <p:tgtEl>
                                          <p:spTgt spid="167"/>
                                        </p:tgtEl>
                                      </p:cBhvr>
                                    </p:animEffect>
                                  </p:childTnLst>
                                </p:cTn>
                              </p:par>
                            </p:childTnLst>
                          </p:cTn>
                        </p:par>
                        <p:par>
                          <p:cTn id="48" fill="hold">
                            <p:stCondLst>
                              <p:cond delay="500"/>
                            </p:stCondLst>
                            <p:childTnLst>
                              <p:par>
                                <p:cTn id="49" presetID="0" presetClass="path" presetSubtype="0" accel="50000" decel="50000" fill="hold" nodeType="afterEffect">
                                  <p:stCondLst>
                                    <p:cond delay="0"/>
                                  </p:stCondLst>
                                  <p:childTnLst>
                                    <p:animMotion origin="layout" path="M -0.00052 -0.00371 L -0.22657 0.00185 " pathEditMode="relative" rAng="0" ptsTypes="AA">
                                      <p:cBhvr>
                                        <p:cTn id="50" dur="2000" fill="hold"/>
                                        <p:tgtEl>
                                          <p:spTgt spid="167"/>
                                        </p:tgtEl>
                                        <p:attrNameLst>
                                          <p:attrName>ppt_x</p:attrName>
                                          <p:attrName>ppt_y</p:attrName>
                                        </p:attrNameLst>
                                      </p:cBhvr>
                                      <p:rCtr x="-11302" y="278"/>
                                    </p:animMotion>
                                  </p:childTnLst>
                                </p:cTn>
                              </p:par>
                              <p:par>
                                <p:cTn id="51" presetID="9" presetClass="exit" presetSubtype="0" fill="hold" nodeType="withEffect">
                                  <p:stCondLst>
                                    <p:cond delay="0"/>
                                  </p:stCondLst>
                                  <p:childTnLst>
                                    <p:animEffect transition="out" filter="dissolve">
                                      <p:cBhvr>
                                        <p:cTn id="52" dur="500"/>
                                        <p:tgtEl>
                                          <p:spTgt spid="120"/>
                                        </p:tgtEl>
                                      </p:cBhvr>
                                    </p:animEffect>
                                    <p:set>
                                      <p:cBhvr>
                                        <p:cTn id="53" dur="1" fill="hold">
                                          <p:stCondLst>
                                            <p:cond delay="499"/>
                                          </p:stCondLst>
                                        </p:cTn>
                                        <p:tgtEl>
                                          <p:spTgt spid="120"/>
                                        </p:tgtEl>
                                        <p:attrNameLst>
                                          <p:attrName>style.visibility</p:attrName>
                                        </p:attrNameLst>
                                      </p:cBhvr>
                                      <p:to>
                                        <p:strVal val="hidden"/>
                                      </p:to>
                                    </p:set>
                                  </p:childTnLst>
                                </p:cTn>
                              </p:par>
                              <p:par>
                                <p:cTn id="54" presetID="9" presetClass="exit" presetSubtype="0" fill="hold" nodeType="withEffect">
                                  <p:stCondLst>
                                    <p:cond delay="0"/>
                                  </p:stCondLst>
                                  <p:childTnLst>
                                    <p:animEffect transition="out" filter="dissolve">
                                      <p:cBhvr>
                                        <p:cTn id="55" dur="500"/>
                                        <p:tgtEl>
                                          <p:spTgt spid="121"/>
                                        </p:tgtEl>
                                      </p:cBhvr>
                                    </p:animEffect>
                                    <p:set>
                                      <p:cBhvr>
                                        <p:cTn id="56" dur="1" fill="hold">
                                          <p:stCondLst>
                                            <p:cond delay="499"/>
                                          </p:stCondLst>
                                        </p:cTn>
                                        <p:tgtEl>
                                          <p:spTgt spid="121"/>
                                        </p:tgtEl>
                                        <p:attrNameLst>
                                          <p:attrName>style.visibility</p:attrName>
                                        </p:attrNameLst>
                                      </p:cBhvr>
                                      <p:to>
                                        <p:strVal val="hidden"/>
                                      </p:to>
                                    </p:set>
                                  </p:childTnLst>
                                </p:cTn>
                              </p:par>
                            </p:childTnLst>
                          </p:cTn>
                        </p:par>
                        <p:par>
                          <p:cTn id="57" fill="hold">
                            <p:stCondLst>
                              <p:cond delay="2500"/>
                            </p:stCondLst>
                            <p:childTnLst>
                              <p:par>
                                <p:cTn id="58" presetID="9" presetClass="entr" presetSubtype="0" fill="hold" grpId="0" nodeType="afterEffect">
                                  <p:stCondLst>
                                    <p:cond delay="0"/>
                                  </p:stCondLst>
                                  <p:childTnLst>
                                    <p:set>
                                      <p:cBhvr>
                                        <p:cTn id="59" dur="1" fill="hold">
                                          <p:stCondLst>
                                            <p:cond delay="0"/>
                                          </p:stCondLst>
                                        </p:cTn>
                                        <p:tgtEl>
                                          <p:spTgt spid="168"/>
                                        </p:tgtEl>
                                        <p:attrNameLst>
                                          <p:attrName>style.visibility</p:attrName>
                                        </p:attrNameLst>
                                      </p:cBhvr>
                                      <p:to>
                                        <p:strVal val="visible"/>
                                      </p:to>
                                    </p:set>
                                    <p:animEffect transition="in" filter="dissolve">
                                      <p:cBhvr>
                                        <p:cTn id="60" dur="500"/>
                                        <p:tgtEl>
                                          <p:spTgt spid="168"/>
                                        </p:tgtEl>
                                      </p:cBhvr>
                                    </p:animEffect>
                                  </p:childTnLst>
                                </p:cTn>
                              </p:par>
                              <p:par>
                                <p:cTn id="61" presetID="9" presetClass="entr" presetSubtype="0" fill="hold" nodeType="withEffect">
                                  <p:stCondLst>
                                    <p:cond delay="0"/>
                                  </p:stCondLst>
                                  <p:childTnLst>
                                    <p:set>
                                      <p:cBhvr>
                                        <p:cTn id="62" dur="1" fill="hold">
                                          <p:stCondLst>
                                            <p:cond delay="0"/>
                                          </p:stCondLst>
                                        </p:cTn>
                                        <p:tgtEl>
                                          <p:spTgt spid="195"/>
                                        </p:tgtEl>
                                        <p:attrNameLst>
                                          <p:attrName>style.visibility</p:attrName>
                                        </p:attrNameLst>
                                      </p:cBhvr>
                                      <p:to>
                                        <p:strVal val="visible"/>
                                      </p:to>
                                    </p:set>
                                    <p:animEffect transition="in" filter="dissolve">
                                      <p:cBhvr>
                                        <p:cTn id="63"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pic>
        <p:nvPicPr>
          <p:cNvPr id="9" name="Picture 8">
            <a:extLst>
              <a:ext uri="{FF2B5EF4-FFF2-40B4-BE49-F238E27FC236}">
                <a16:creationId xmlns:a16="http://schemas.microsoft.com/office/drawing/2014/main" id="{B1FB3A00-B2D9-7443-B666-0ABA7347B5CD}"/>
              </a:ext>
            </a:extLst>
          </p:cNvPr>
          <p:cNvPicPr>
            <a:picLocks noChangeAspect="1"/>
          </p:cNvPicPr>
          <p:nvPr/>
        </p:nvPicPr>
        <p:blipFill>
          <a:blip r:embed="rId4"/>
          <a:stretch>
            <a:fillRect/>
          </a:stretch>
        </p:blipFill>
        <p:spPr>
          <a:xfrm>
            <a:off x="8186057" y="4524829"/>
            <a:ext cx="1783443" cy="249682"/>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6"/>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57269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 (sports)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NY Times sports, 2/15/22</a:t>
            </a:r>
          </a:p>
        </p:txBody>
      </p:sp>
      <p:grpSp>
        <p:nvGrpSpPr>
          <p:cNvPr id="12" name="Group 11">
            <a:extLst>
              <a:ext uri="{FF2B5EF4-FFF2-40B4-BE49-F238E27FC236}">
                <a16:creationId xmlns:a16="http://schemas.microsoft.com/office/drawing/2014/main" id="{4B7804DB-C2BE-234C-BAF8-001A3C11A353}"/>
              </a:ext>
            </a:extLst>
          </p:cNvPr>
          <p:cNvGrpSpPr/>
          <p:nvPr/>
        </p:nvGrpSpPr>
        <p:grpSpPr>
          <a:xfrm>
            <a:off x="5029200" y="2971800"/>
            <a:ext cx="1866900" cy="1308100"/>
            <a:chOff x="5232400" y="2959100"/>
            <a:chExt cx="1866900" cy="1308100"/>
          </a:xfrm>
        </p:grpSpPr>
        <p:cxnSp>
          <p:nvCxnSpPr>
            <p:cNvPr id="130" name="Straight Arrow Connector 129">
              <a:extLst>
                <a:ext uri="{FF2B5EF4-FFF2-40B4-BE49-F238E27FC236}">
                  <a16:creationId xmlns:a16="http://schemas.microsoft.com/office/drawing/2014/main" id="{82E7E0D4-DC33-9248-A8C3-006080F0E21E}"/>
                </a:ext>
              </a:extLst>
            </p:cNvPr>
            <p:cNvCxnSpPr>
              <a:cxnSpLocks/>
            </p:cNvCxnSpPr>
            <p:nvPr/>
          </p:nvCxnSpPr>
          <p:spPr>
            <a:xfrm flipV="1">
              <a:off x="5321300" y="29591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7C61A80-CE02-B448-B5E3-EBFF6D673BFC}"/>
                </a:ext>
              </a:extLst>
            </p:cNvPr>
            <p:cNvGrpSpPr/>
            <p:nvPr/>
          </p:nvGrpSpPr>
          <p:grpSpPr>
            <a:xfrm>
              <a:off x="5232400" y="3289300"/>
              <a:ext cx="1866900" cy="763946"/>
              <a:chOff x="6464300" y="3225800"/>
              <a:chExt cx="1866900" cy="763946"/>
            </a:xfrm>
          </p:grpSpPr>
          <p:sp>
            <p:nvSpPr>
              <p:cNvPr id="136" name="TextBox 135">
                <a:extLst>
                  <a:ext uri="{FF2B5EF4-FFF2-40B4-BE49-F238E27FC236}">
                    <a16:creationId xmlns:a16="http://schemas.microsoft.com/office/drawing/2014/main" id="{37741EFF-00A6-6340-850A-7076A1D9EAD7}"/>
                  </a:ext>
                </a:extLst>
              </p:cNvPr>
              <p:cNvSpPr txBox="1"/>
              <p:nvPr/>
            </p:nvSpPr>
            <p:spPr>
              <a:xfrm>
                <a:off x="6540500" y="32258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sp>
            <p:nvSpPr>
              <p:cNvPr id="152" name="TextBox 151">
                <a:extLst>
                  <a:ext uri="{FF2B5EF4-FFF2-40B4-BE49-F238E27FC236}">
                    <a16:creationId xmlns:a16="http://schemas.microsoft.com/office/drawing/2014/main" id="{920ECA3E-DA6F-244F-AC0C-FD318708283A}"/>
                  </a:ext>
                </a:extLst>
              </p:cNvPr>
              <p:cNvSpPr txBox="1"/>
              <p:nvPr/>
            </p:nvSpPr>
            <p:spPr>
              <a:xfrm>
                <a:off x="6464300" y="3670300"/>
                <a:ext cx="18669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p>
            </p:txBody>
          </p:sp>
        </p:grpSp>
      </p:grpSp>
      <p:grpSp>
        <p:nvGrpSpPr>
          <p:cNvPr id="20" name="Group 19">
            <a:extLst>
              <a:ext uri="{FF2B5EF4-FFF2-40B4-BE49-F238E27FC236}">
                <a16:creationId xmlns:a16="http://schemas.microsoft.com/office/drawing/2014/main" id="{800BBD88-33EF-3947-884A-6B491783249E}"/>
              </a:ext>
            </a:extLst>
          </p:cNvPr>
          <p:cNvGrpSpPr/>
          <p:nvPr/>
        </p:nvGrpSpPr>
        <p:grpSpPr>
          <a:xfrm>
            <a:off x="5829300" y="4457700"/>
            <a:ext cx="2565400" cy="826532"/>
            <a:chOff x="5829300" y="4457700"/>
            <a:chExt cx="2565400" cy="826532"/>
          </a:xfrm>
        </p:grpSpPr>
        <p:grpSp>
          <p:nvGrpSpPr>
            <p:cNvPr id="140" name="Group 139">
              <a:extLst>
                <a:ext uri="{FF2B5EF4-FFF2-40B4-BE49-F238E27FC236}">
                  <a16:creationId xmlns:a16="http://schemas.microsoft.com/office/drawing/2014/main" id="{ADB30830-E833-BB4F-BE11-9C6A3248D779}"/>
                </a:ext>
              </a:extLst>
            </p:cNvPr>
            <p:cNvGrpSpPr/>
            <p:nvPr/>
          </p:nvGrpSpPr>
          <p:grpSpPr>
            <a:xfrm>
              <a:off x="6261100" y="4914900"/>
              <a:ext cx="1854200" cy="369332"/>
              <a:chOff x="3721100" y="3429000"/>
              <a:chExt cx="1854200" cy="369332"/>
            </a:xfrm>
          </p:grpSpPr>
          <p:cxnSp>
            <p:nvCxnSpPr>
              <p:cNvPr id="142" name="Straight Arrow Connector 141">
                <a:extLst>
                  <a:ext uri="{FF2B5EF4-FFF2-40B4-BE49-F238E27FC236}">
                    <a16:creationId xmlns:a16="http://schemas.microsoft.com/office/drawing/2014/main" id="{01A36013-C952-FA40-9D4F-692A0CBA7E1F}"/>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2801E5BD-9906-834C-B644-A5667DC9D522}"/>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TextBox 143">
                <a:extLst>
                  <a:ext uri="{FF2B5EF4-FFF2-40B4-BE49-F238E27FC236}">
                    <a16:creationId xmlns:a16="http://schemas.microsoft.com/office/drawing/2014/main" id="{D410B9D7-F1BD-5040-9B26-0F638462A0F2}"/>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grpSp>
        <p:grpSp>
          <p:nvGrpSpPr>
            <p:cNvPr id="153" name="Group 152">
              <a:extLst>
                <a:ext uri="{FF2B5EF4-FFF2-40B4-BE49-F238E27FC236}">
                  <a16:creationId xmlns:a16="http://schemas.microsoft.com/office/drawing/2014/main" id="{8CA521F4-EC55-8C40-BE52-D9669FC5CF74}"/>
                </a:ext>
              </a:extLst>
            </p:cNvPr>
            <p:cNvGrpSpPr/>
            <p:nvPr/>
          </p:nvGrpSpPr>
          <p:grpSpPr>
            <a:xfrm>
              <a:off x="5829300" y="4457700"/>
              <a:ext cx="2565400" cy="522848"/>
              <a:chOff x="6667500" y="3098800"/>
              <a:chExt cx="2565400" cy="522848"/>
            </a:xfrm>
          </p:grpSpPr>
          <p:sp>
            <p:nvSpPr>
              <p:cNvPr id="154" name="TextBox 153">
                <a:extLst>
                  <a:ext uri="{FF2B5EF4-FFF2-40B4-BE49-F238E27FC236}">
                    <a16:creationId xmlns:a16="http://schemas.microsoft.com/office/drawing/2014/main" id="{77BC8A21-6CB2-204F-A591-9C029E2F841E}"/>
                  </a:ext>
                </a:extLst>
              </p:cNvPr>
              <p:cNvSpPr txBox="1"/>
              <p:nvPr/>
            </p:nvSpPr>
            <p:spPr>
              <a:xfrm>
                <a:off x="6667500" y="30988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GET</a:t>
                </a:r>
              </a:p>
            </p:txBody>
          </p:sp>
          <p:sp>
            <p:nvSpPr>
              <p:cNvPr id="158" name="TextBox 157">
                <a:extLst>
                  <a:ext uri="{FF2B5EF4-FFF2-40B4-BE49-F238E27FC236}">
                    <a16:creationId xmlns:a16="http://schemas.microsoft.com/office/drawing/2014/main" id="{3AD5EFFE-CDD2-424B-B7F3-2CE29BF214C0}"/>
                  </a:ext>
                </a:extLst>
              </p:cNvPr>
              <p:cNvSpPr txBox="1"/>
              <p:nvPr/>
            </p:nvSpPr>
            <p:spPr>
              <a:xfrm>
                <a:off x="6718300" y="3327400"/>
                <a:ext cx="2514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Referrer: NY Times Sports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0" name="Group 49">
            <a:extLst>
              <a:ext uri="{FF2B5EF4-FFF2-40B4-BE49-F238E27FC236}">
                <a16:creationId xmlns:a16="http://schemas.microsoft.com/office/drawing/2014/main" id="{B98A3665-4E7C-D848-BE58-FE2952708C34}"/>
              </a:ext>
            </a:extLst>
          </p:cNvPr>
          <p:cNvGrpSpPr/>
          <p:nvPr/>
        </p:nvGrpSpPr>
        <p:grpSpPr>
          <a:xfrm>
            <a:off x="6032500" y="5308600"/>
            <a:ext cx="2641600" cy="840348"/>
            <a:chOff x="6032500" y="5308600"/>
            <a:chExt cx="2641600" cy="840348"/>
          </a:xfrm>
        </p:grpSpPr>
        <p:grpSp>
          <p:nvGrpSpPr>
            <p:cNvPr id="160" name="Group 159">
              <a:extLst>
                <a:ext uri="{FF2B5EF4-FFF2-40B4-BE49-F238E27FC236}">
                  <a16:creationId xmlns:a16="http://schemas.microsoft.com/office/drawing/2014/main" id="{C8901295-62DF-6B47-BB6C-F82BA23E955E}"/>
                </a:ext>
              </a:extLst>
            </p:cNvPr>
            <p:cNvGrpSpPr/>
            <p:nvPr/>
          </p:nvGrpSpPr>
          <p:grpSpPr>
            <a:xfrm>
              <a:off x="6273800" y="5308600"/>
              <a:ext cx="1841500" cy="369332"/>
              <a:chOff x="3721100" y="3429000"/>
              <a:chExt cx="1841500" cy="369332"/>
            </a:xfrm>
          </p:grpSpPr>
          <p:cxnSp>
            <p:nvCxnSpPr>
              <p:cNvPr id="161" name="Straight Arrow Connector 160">
                <a:extLst>
                  <a:ext uri="{FF2B5EF4-FFF2-40B4-BE49-F238E27FC236}">
                    <a16:creationId xmlns:a16="http://schemas.microsoft.com/office/drawing/2014/main" id="{C9B3296C-FBC4-B741-B89E-EB3174633A85}"/>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D10E41D9-5E75-A74B-AAF9-EDC9051B91C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3" name="TextBox 162">
                <a:extLst>
                  <a:ext uri="{FF2B5EF4-FFF2-40B4-BE49-F238E27FC236}">
                    <a16:creationId xmlns:a16="http://schemas.microsoft.com/office/drawing/2014/main" id="{9DFFDE29-91FB-A844-BDB5-7CB514C1EC71}"/>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grpSp>
          <p:nvGrpSpPr>
            <p:cNvPr id="159" name="Group 158">
              <a:extLst>
                <a:ext uri="{FF2B5EF4-FFF2-40B4-BE49-F238E27FC236}">
                  <a16:creationId xmlns:a16="http://schemas.microsoft.com/office/drawing/2014/main" id="{22DEA1DD-5EEE-1C4E-A637-02C9F65CF6D5}"/>
                </a:ext>
              </a:extLst>
            </p:cNvPr>
            <p:cNvGrpSpPr/>
            <p:nvPr/>
          </p:nvGrpSpPr>
          <p:grpSpPr>
            <a:xfrm>
              <a:off x="6032500" y="5600700"/>
              <a:ext cx="2641600" cy="548248"/>
              <a:chOff x="6680200" y="3187700"/>
              <a:chExt cx="2641600" cy="548248"/>
            </a:xfrm>
          </p:grpSpPr>
          <p:sp>
            <p:nvSpPr>
              <p:cNvPr id="172" name="TextBox 171">
                <a:extLst>
                  <a:ext uri="{FF2B5EF4-FFF2-40B4-BE49-F238E27FC236}">
                    <a16:creationId xmlns:a16="http://schemas.microsoft.com/office/drawing/2014/main" id="{FE94D7BC-7D81-274A-9509-DEE4B740FB74}"/>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sp>
            <p:nvSpPr>
              <p:cNvPr id="173" name="TextBox 172">
                <a:extLst>
                  <a:ext uri="{FF2B5EF4-FFF2-40B4-BE49-F238E27FC236}">
                    <a16:creationId xmlns:a16="http://schemas.microsoft.com/office/drawing/2014/main" id="{1EAA195E-8C8C-1845-9D1B-8381449D13DE}"/>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grpSp>
        <p:nvGrpSpPr>
          <p:cNvPr id="51" name="Group 50">
            <a:extLst>
              <a:ext uri="{FF2B5EF4-FFF2-40B4-BE49-F238E27FC236}">
                <a16:creationId xmlns:a16="http://schemas.microsoft.com/office/drawing/2014/main" id="{04308279-3BAC-D944-AE86-6E42E65336C0}"/>
              </a:ext>
            </a:extLst>
          </p:cNvPr>
          <p:cNvGrpSpPr/>
          <p:nvPr/>
        </p:nvGrpSpPr>
        <p:grpSpPr>
          <a:xfrm>
            <a:off x="3771900" y="2946400"/>
            <a:ext cx="1473200" cy="1308100"/>
            <a:chOff x="3771900" y="2946400"/>
            <a:chExt cx="1473200" cy="1308100"/>
          </a:xfrm>
        </p:grpSpPr>
        <p:cxnSp>
          <p:nvCxnSpPr>
            <p:cNvPr id="123" name="Straight Arrow Connector 122">
              <a:extLst>
                <a:ext uri="{FF2B5EF4-FFF2-40B4-BE49-F238E27FC236}">
                  <a16:creationId xmlns:a16="http://schemas.microsoft.com/office/drawing/2014/main" id="{F60C25F5-95A8-704C-A0DD-192D2CCC9683}"/>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68CF91E3-8CC2-014A-9E16-B2CE362C31BA}"/>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GET</a:t>
              </a:r>
            </a:p>
          </p:txBody>
        </p:sp>
      </p:gr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
        <p:nvSpPr>
          <p:cNvPr id="120" name="TextBox 119">
            <a:extLst>
              <a:ext uri="{FF2B5EF4-FFF2-40B4-BE49-F238E27FC236}">
                <a16:creationId xmlns:a16="http://schemas.microsoft.com/office/drawing/2014/main" id="{4F53035E-3334-0D4F-B133-C4B1561EA164}"/>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rPr>
              <a:t>tracking a user’s browsing behavior</a:t>
            </a:r>
          </a:p>
        </p:txBody>
      </p:sp>
      <p:grpSp>
        <p:nvGrpSpPr>
          <p:cNvPr id="52" name="Group 51">
            <a:extLst>
              <a:ext uri="{FF2B5EF4-FFF2-40B4-BE49-F238E27FC236}">
                <a16:creationId xmlns:a16="http://schemas.microsoft.com/office/drawing/2014/main" id="{0B59CE8A-0F27-A146-A4D1-2760DF031A50}"/>
              </a:ext>
            </a:extLst>
          </p:cNvPr>
          <p:cNvGrpSpPr/>
          <p:nvPr/>
        </p:nvGrpSpPr>
        <p:grpSpPr>
          <a:xfrm>
            <a:off x="5670332" y="2112579"/>
            <a:ext cx="5759667" cy="3920359"/>
            <a:chOff x="5670332" y="2112579"/>
            <a:chExt cx="5759667" cy="3920359"/>
          </a:xfrm>
        </p:grpSpPr>
        <p:sp>
          <p:nvSpPr>
            <p:cNvPr id="2" name="TextBox 1">
              <a:extLst>
                <a:ext uri="{FF2B5EF4-FFF2-40B4-BE49-F238E27FC236}">
                  <a16:creationId xmlns:a16="http://schemas.microsoft.com/office/drawing/2014/main" id="{9F9DB321-5A1F-8649-9D26-BF0186CA01CF}"/>
                </a:ext>
              </a:extLst>
            </p:cNvPr>
            <p:cNvSpPr txBox="1"/>
            <p:nvPr/>
          </p:nvSpPr>
          <p:spPr>
            <a:xfrm>
              <a:off x="8623738" y="2427890"/>
              <a:ext cx="2806261"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0000"/>
                  </a:solidFill>
                  <a:effectLst/>
                  <a:uLnTx/>
                  <a:uFillTx/>
                  <a:latin typeface="Calibri" panose="020F0502020204030204"/>
                  <a:ea typeface="+mn-ea"/>
                  <a:cs typeface="+mn-cs"/>
                </a:rPr>
                <a:t>“first party” cookie </a:t>
              </a:r>
              <a:r>
                <a:rPr kumimoji="0" lang="en-US" sz="2000" b="0" i="1" u="none" strike="noStrike" kern="1200" cap="none" spc="0" normalizeH="0" baseline="0" noProof="0">
                  <a:ln>
                    <a:noFill/>
                  </a:ln>
                  <a:solidFill>
                    <a:prstClr val="black"/>
                  </a:solidFill>
                  <a:effectLst/>
                  <a:uLnTx/>
                  <a:uFillTx/>
                  <a:latin typeface="Calibri" panose="020F0502020204030204"/>
                  <a:ea typeface="+mn-ea"/>
                  <a:cs typeface="+mn-cs"/>
                </a:rPr>
                <a:t>– from website you chose to visit (provides base html file)</a:t>
              </a:r>
            </a:p>
          </p:txBody>
        </p:sp>
        <p:cxnSp>
          <p:nvCxnSpPr>
            <p:cNvPr id="11" name="Straight Connector 10">
              <a:extLst>
                <a:ext uri="{FF2B5EF4-FFF2-40B4-BE49-F238E27FC236}">
                  <a16:creationId xmlns:a16="http://schemas.microsoft.com/office/drawing/2014/main" id="{28F40397-9A27-6B43-8B1F-E2230399C658}"/>
                </a:ext>
              </a:extLst>
            </p:cNvPr>
            <p:cNvCxnSpPr/>
            <p:nvPr/>
          </p:nvCxnSpPr>
          <p:spPr>
            <a:xfrm flipH="1" flipV="1">
              <a:off x="7425559" y="2112579"/>
              <a:ext cx="1213944" cy="45720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5E86D2A-2489-6B42-BA9F-B2D8B99656A4}"/>
                </a:ext>
              </a:extLst>
            </p:cNvPr>
            <p:cNvCxnSpPr>
              <a:cxnSpLocks/>
            </p:cNvCxnSpPr>
            <p:nvPr/>
          </p:nvCxnSpPr>
          <p:spPr>
            <a:xfrm flipH="1">
              <a:off x="5670332" y="2585545"/>
              <a:ext cx="2969171" cy="344739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5C3FE298-29AC-B44F-87D3-1F8763BA5D0F}"/>
              </a:ext>
            </a:extLst>
          </p:cNvPr>
          <p:cNvGrpSpPr/>
          <p:nvPr/>
        </p:nvGrpSpPr>
        <p:grpSpPr>
          <a:xfrm>
            <a:off x="814558" y="5481147"/>
            <a:ext cx="3877874" cy="1015663"/>
            <a:chOff x="9112474" y="3373822"/>
            <a:chExt cx="3877874" cy="1015663"/>
          </a:xfrm>
        </p:grpSpPr>
        <p:sp>
          <p:nvSpPr>
            <p:cNvPr id="126" name="TextBox 125">
              <a:extLst>
                <a:ext uri="{FF2B5EF4-FFF2-40B4-BE49-F238E27FC236}">
                  <a16:creationId xmlns:a16="http://schemas.microsoft.com/office/drawing/2014/main" id="{EE0A76CD-2A30-FB4B-86F4-85E1E4848582}"/>
                </a:ext>
              </a:extLst>
            </p:cNvPr>
            <p:cNvSpPr txBox="1"/>
            <p:nvPr/>
          </p:nvSpPr>
          <p:spPr>
            <a:xfrm>
              <a:off x="9112474" y="3373822"/>
              <a:ext cx="2806261"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C00000"/>
                  </a:solidFill>
                  <a:effectLst/>
                  <a:uLnTx/>
                  <a:uFillTx/>
                  <a:latin typeface="Calibri" panose="020F0502020204030204"/>
                  <a:ea typeface="+mn-ea"/>
                  <a:cs typeface="+mn-cs"/>
                </a:rPr>
                <a:t>“third party” cookie </a:t>
              </a:r>
              <a:r>
                <a:rPr kumimoji="0" lang="en-US" sz="2000" b="0" i="1" u="none" strike="noStrike" kern="1200" cap="none" spc="0" normalizeH="0" baseline="0" noProof="0">
                  <a:ln>
                    <a:noFill/>
                  </a:ln>
                  <a:solidFill>
                    <a:prstClr val="black"/>
                  </a:solidFill>
                  <a:effectLst/>
                  <a:uLnTx/>
                  <a:uFillTx/>
                  <a:latin typeface="Calibri" panose="020F0502020204030204"/>
                  <a:ea typeface="+mn-ea"/>
                  <a:cs typeface="+mn-cs"/>
                </a:rPr>
                <a:t>– from website you did </a:t>
              </a:r>
              <a:r>
                <a:rPr kumimoji="0" lang="en-US" sz="2000" b="0" i="1" u="sng" strike="noStrike" kern="1200" cap="none" spc="0" normalizeH="0" baseline="0" noProof="0">
                  <a:ln>
                    <a:noFill/>
                  </a:ln>
                  <a:solidFill>
                    <a:prstClr val="black"/>
                  </a:solidFill>
                  <a:effectLst/>
                  <a:uLnTx/>
                  <a:uFillTx/>
                  <a:latin typeface="Calibri" panose="020F0502020204030204"/>
                  <a:ea typeface="+mn-ea"/>
                  <a:cs typeface="+mn-cs"/>
                </a:rPr>
                <a:t>not</a:t>
              </a:r>
              <a:r>
                <a:rPr kumimoji="0" lang="en-US" sz="2000" b="0" i="1" u="none" strike="noStrike" kern="1200" cap="none" spc="0" normalizeH="0" baseline="0" noProof="0">
                  <a:ln>
                    <a:noFill/>
                  </a:ln>
                  <a:solidFill>
                    <a:prstClr val="black"/>
                  </a:solidFill>
                  <a:effectLst/>
                  <a:uLnTx/>
                  <a:uFillTx/>
                  <a:latin typeface="Calibri" panose="020F0502020204030204"/>
                  <a:ea typeface="+mn-ea"/>
                  <a:cs typeface="+mn-cs"/>
                </a:rPr>
                <a:t> choose to visit</a:t>
              </a:r>
            </a:p>
          </p:txBody>
        </p:sp>
        <p:cxnSp>
          <p:nvCxnSpPr>
            <p:cNvPr id="127" name="Straight Connector 126">
              <a:extLst>
                <a:ext uri="{FF2B5EF4-FFF2-40B4-BE49-F238E27FC236}">
                  <a16:creationId xmlns:a16="http://schemas.microsoft.com/office/drawing/2014/main" id="{D41F550D-F42E-F949-B025-A8099E69051A}"/>
                </a:ext>
              </a:extLst>
            </p:cNvPr>
            <p:cNvCxnSpPr>
              <a:cxnSpLocks/>
            </p:cNvCxnSpPr>
            <p:nvPr/>
          </p:nvCxnSpPr>
          <p:spPr>
            <a:xfrm flipH="1">
              <a:off x="10804635" y="4198741"/>
              <a:ext cx="2185713" cy="10651"/>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111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9" presetClass="exit" presetSubtype="0" fill="hold" nodeType="withEffect">
                                  <p:stCondLst>
                                    <p:cond delay="0"/>
                                  </p:stCondLst>
                                  <p:childTnLst>
                                    <p:animEffect transition="out" filter="dissolve">
                                      <p:cBhvr>
                                        <p:cTn id="19" dur="500"/>
                                        <p:tgtEl>
                                          <p:spTgt spid="51"/>
                                        </p:tgtEl>
                                      </p:cBhvr>
                                    </p:animEffect>
                                    <p:set>
                                      <p:cBhvr>
                                        <p:cTn id="20" dur="1" fill="hold">
                                          <p:stCondLst>
                                            <p:cond delay="499"/>
                                          </p:stCondLst>
                                        </p:cTn>
                                        <p:tgtEl>
                                          <p:spTgt spid="51"/>
                                        </p:tgtEl>
                                        <p:attrNameLst>
                                          <p:attrName>style.visibility</p:attrName>
                                        </p:attrNameLst>
                                      </p:cBhvr>
                                      <p:to>
                                        <p:strVal val="hidden"/>
                                      </p:to>
                                    </p:set>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134"/>
                                        </p:tgtEl>
                                        <p:attrNameLst>
                                          <p:attrName>style.visibility</p:attrName>
                                        </p:attrNameLst>
                                      </p:cBhvr>
                                      <p:to>
                                        <p:strVal val="visible"/>
                                      </p:to>
                                    </p:set>
                                    <p:animEffect transition="in" filter="dissolve">
                                      <p:cBhvr>
                                        <p:cTn id="24" dur="500"/>
                                        <p:tgtEl>
                                          <p:spTgt spid="1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dissolve">
                                      <p:cBhvr>
                                        <p:cTn id="29" dur="500"/>
                                        <p:tgtEl>
                                          <p:spTgt spid="52"/>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52"/>
                                        </p:tgtEl>
                                      </p:cBhvr>
                                    </p:animEffect>
                                    <p:set>
                                      <p:cBhvr>
                                        <p:cTn id="34" dur="1" fill="hold">
                                          <p:stCondLst>
                                            <p:cond delay="499"/>
                                          </p:stCondLst>
                                        </p:cTn>
                                        <p:tgtEl>
                                          <p:spTgt spid="52"/>
                                        </p:tgtEl>
                                        <p:attrNameLst>
                                          <p:attrName>style.visibility</p:attrName>
                                        </p:attrNameLst>
                                      </p:cBhvr>
                                      <p:to>
                                        <p:strVal val="hidden"/>
                                      </p:to>
                                    </p:set>
                                  </p:childTnLst>
                                </p:cTn>
                              </p:par>
                              <p:par>
                                <p:cTn id="35" presetID="22" presetClass="entr" presetSubtype="8"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9" presetClass="exit" presetSubtype="0" fill="hold" nodeType="withEffect">
                                  <p:stCondLst>
                                    <p:cond delay="0"/>
                                  </p:stCondLst>
                                  <p:childTnLst>
                                    <p:animEffect transition="out" filter="dissolve">
                                      <p:cBhvr>
                                        <p:cTn id="39" dur="500"/>
                                        <p:tgtEl>
                                          <p:spTgt spid="12"/>
                                        </p:tgtEl>
                                      </p:cBhvr>
                                    </p:animEffect>
                                    <p:set>
                                      <p:cBhvr>
                                        <p:cTn id="40" dur="1" fill="hold">
                                          <p:stCondLst>
                                            <p:cond delay="499"/>
                                          </p:stCondLst>
                                        </p:cTn>
                                        <p:tgtEl>
                                          <p:spTgt spid="12"/>
                                        </p:tgtEl>
                                        <p:attrNameLst>
                                          <p:attrName>style.visibility</p:attrName>
                                        </p:attrNameLst>
                                      </p:cBhvr>
                                      <p:to>
                                        <p:strVal val="hidden"/>
                                      </p:to>
                                    </p:set>
                                  </p:childTnLst>
                                </p:cTn>
                              </p:par>
                            </p:childTnLst>
                          </p:cTn>
                        </p:par>
                        <p:par>
                          <p:cTn id="41" fill="hold">
                            <p:stCondLst>
                              <p:cond delay="500"/>
                            </p:stCondLst>
                            <p:childTnLst>
                              <p:par>
                                <p:cTn id="42" presetID="9" presetClass="entr" presetSubtype="0" fill="hold" grpId="0" nodeType="afterEffect">
                                  <p:stCondLst>
                                    <p:cond delay="0"/>
                                  </p:stCondLst>
                                  <p:childTnLst>
                                    <p:set>
                                      <p:cBhvr>
                                        <p:cTn id="43" dur="1" fill="hold">
                                          <p:stCondLst>
                                            <p:cond delay="0"/>
                                          </p:stCondLst>
                                        </p:cTn>
                                        <p:tgtEl>
                                          <p:spTgt spid="122"/>
                                        </p:tgtEl>
                                        <p:attrNameLst>
                                          <p:attrName>style.visibility</p:attrName>
                                        </p:attrNameLst>
                                      </p:cBhvr>
                                      <p:to>
                                        <p:strVal val="visible"/>
                                      </p:to>
                                    </p:set>
                                    <p:animEffect transition="in" filter="dissolve">
                                      <p:cBhvr>
                                        <p:cTn id="44" dur="500"/>
                                        <p:tgtEl>
                                          <p:spTgt spid="12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2"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wipe(right)">
                                      <p:cBhvr>
                                        <p:cTn id="49" dur="500"/>
                                        <p:tgtEl>
                                          <p:spTgt spid="50"/>
                                        </p:tgtEl>
                                      </p:cBhvr>
                                    </p:animEffect>
                                  </p:childTnLst>
                                </p:cTn>
                              </p:par>
                              <p:par>
                                <p:cTn id="50" presetID="9" presetClass="exit" presetSubtype="0" fill="hold" nodeType="withEffect">
                                  <p:stCondLst>
                                    <p:cond delay="0"/>
                                  </p:stCondLst>
                                  <p:childTnLst>
                                    <p:animEffect transition="out" filter="dissolve">
                                      <p:cBhvr>
                                        <p:cTn id="51" dur="500"/>
                                        <p:tgtEl>
                                          <p:spTgt spid="20"/>
                                        </p:tgtEl>
                                      </p:cBhvr>
                                    </p:animEffect>
                                    <p:set>
                                      <p:cBhvr>
                                        <p:cTn id="52" dur="1" fill="hold">
                                          <p:stCondLst>
                                            <p:cond delay="499"/>
                                          </p:stCondLst>
                                        </p:cTn>
                                        <p:tgtEl>
                                          <p:spTgt spid="20"/>
                                        </p:tgtEl>
                                        <p:attrNameLst>
                                          <p:attrName>style.visibility</p:attrName>
                                        </p:attrNameLst>
                                      </p:cBhvr>
                                      <p:to>
                                        <p:strVal val="hidden"/>
                                      </p:to>
                                    </p:set>
                                  </p:childTnLst>
                                </p:cTn>
                              </p:par>
                            </p:childTnLst>
                          </p:cTn>
                        </p:par>
                        <p:par>
                          <p:cTn id="53" fill="hold">
                            <p:stCondLst>
                              <p:cond delay="500"/>
                            </p:stCondLst>
                            <p:childTnLst>
                              <p:par>
                                <p:cTn id="54" presetID="9" presetClass="entr" presetSubtype="0" fill="hold" grpId="0" nodeType="afterEffect">
                                  <p:stCondLst>
                                    <p:cond delay="0"/>
                                  </p:stCondLst>
                                  <p:childTnLst>
                                    <p:set>
                                      <p:cBhvr>
                                        <p:cTn id="55" dur="1" fill="hold">
                                          <p:stCondLst>
                                            <p:cond delay="0"/>
                                          </p:stCondLst>
                                        </p:cTn>
                                        <p:tgtEl>
                                          <p:spTgt spid="177"/>
                                        </p:tgtEl>
                                        <p:attrNameLst>
                                          <p:attrName>style.visibility</p:attrName>
                                        </p:attrNameLst>
                                      </p:cBhvr>
                                      <p:to>
                                        <p:strVal val="visible"/>
                                      </p:to>
                                    </p:set>
                                    <p:animEffect transition="in" filter="dissolve">
                                      <p:cBhvr>
                                        <p:cTn id="56" dur="500"/>
                                        <p:tgtEl>
                                          <p:spTgt spid="177"/>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dissolve">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4" grpId="0"/>
      <p:bldP spid="122" grpId="0"/>
      <p:bldP spid="1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3D16B69-45D9-7743-ADEA-3DAD4240D5C8}"/>
              </a:ext>
            </a:extLst>
          </p:cNvPr>
          <p:cNvGrpSpPr/>
          <p:nvPr/>
        </p:nvGrpSpPr>
        <p:grpSpPr>
          <a:xfrm>
            <a:off x="464981" y="2052861"/>
            <a:ext cx="10432006" cy="2708042"/>
            <a:chOff x="464981" y="1753061"/>
            <a:chExt cx="10432006" cy="2708042"/>
          </a:xfrm>
        </p:grpSpPr>
        <p:sp>
          <p:nvSpPr>
            <p:cNvPr id="41" name="Rectangle 40">
              <a:extLst>
                <a:ext uri="{FF2B5EF4-FFF2-40B4-BE49-F238E27FC236}">
                  <a16:creationId xmlns:a16="http://schemas.microsoft.com/office/drawing/2014/main" id="{5425220C-9838-8D45-9BAA-2D96FF83A2F1}"/>
                </a:ext>
              </a:extLst>
            </p:cNvPr>
            <p:cNvSpPr/>
            <p:nvPr/>
          </p:nvSpPr>
          <p:spPr>
            <a:xfrm>
              <a:off x="464981" y="4061418"/>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DD8EE791-0739-6F48-8733-238C908C9A99}"/>
                </a:ext>
              </a:extLst>
            </p:cNvPr>
            <p:cNvSpPr/>
            <p:nvPr/>
          </p:nvSpPr>
          <p:spPr>
            <a:xfrm>
              <a:off x="475506" y="3495132"/>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B68A0430-7325-D84E-8C11-99062FE5509D}"/>
                </a:ext>
              </a:extLst>
            </p:cNvPr>
            <p:cNvSpPr/>
            <p:nvPr/>
          </p:nvSpPr>
          <p:spPr>
            <a:xfrm>
              <a:off x="470508" y="294543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5632A966-C6C7-424C-80FC-0FFB2F0BC371}"/>
                </a:ext>
              </a:extLst>
            </p:cNvPr>
            <p:cNvSpPr/>
            <p:nvPr/>
          </p:nvSpPr>
          <p:spPr>
            <a:xfrm>
              <a:off x="471525" y="2357714"/>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458753E-88F3-B34F-B3B9-946C3E6C15F1}"/>
                </a:ext>
              </a:extLst>
            </p:cNvPr>
            <p:cNvSpPr/>
            <p:nvPr/>
          </p:nvSpPr>
          <p:spPr>
            <a:xfrm>
              <a:off x="464982" y="1753061"/>
              <a:ext cx="10421481" cy="39968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3F1839DF-A204-F147-901F-403EDC096FCD}"/>
              </a:ext>
            </a:extLst>
          </p:cNvPr>
          <p:cNvGrpSpPr/>
          <p:nvPr/>
        </p:nvGrpSpPr>
        <p:grpSpPr>
          <a:xfrm>
            <a:off x="7572969" y="1945699"/>
            <a:ext cx="2929467" cy="2895601"/>
            <a:chOff x="1574800" y="1788319"/>
            <a:chExt cx="2929467" cy="2895601"/>
          </a:xfrm>
        </p:grpSpPr>
        <p:sp>
          <p:nvSpPr>
            <p:cNvPr id="28" name="Rectangle 27">
              <a:extLst>
                <a:ext uri="{FF2B5EF4-FFF2-40B4-BE49-F238E27FC236}">
                  <a16:creationId xmlns:a16="http://schemas.microsoft.com/office/drawing/2014/main" id="{E615A186-9ECD-7646-A746-B390E05134BE}"/>
                </a:ext>
              </a:extLst>
            </p:cNvPr>
            <p:cNvSpPr/>
            <p:nvPr/>
          </p:nvSpPr>
          <p:spPr>
            <a:xfrm>
              <a:off x="1591733" y="1788319"/>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69ED9F09-CF30-0E4F-B280-1114E1973095}"/>
                </a:ext>
              </a:extLst>
            </p:cNvPr>
            <p:cNvCxnSpPr>
              <a:cxnSpLocks/>
            </p:cNvCxnSpPr>
            <p:nvPr/>
          </p:nvCxnSpPr>
          <p:spPr>
            <a:xfrm>
              <a:off x="1574800" y="2421466"/>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7190042-F4C0-EC46-9AF0-FF1083E60F8B}"/>
                </a:ext>
              </a:extLst>
            </p:cNvPr>
            <p:cNvCxnSpPr>
              <a:cxnSpLocks/>
            </p:cNvCxnSpPr>
            <p:nvPr/>
          </p:nvCxnSpPr>
          <p:spPr>
            <a:xfrm>
              <a:off x="1574800" y="3009694"/>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DEF134E-EA30-E347-8AE4-94F83CF21DB0}"/>
                </a:ext>
              </a:extLst>
            </p:cNvPr>
            <p:cNvCxnSpPr>
              <a:cxnSpLocks/>
            </p:cNvCxnSpPr>
            <p:nvPr/>
          </p:nvCxnSpPr>
          <p:spPr>
            <a:xfrm>
              <a:off x="1574800" y="3581400"/>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C8AEB97-F690-7742-BC15-87C7C38DE30C}"/>
                </a:ext>
              </a:extLst>
            </p:cNvPr>
            <p:cNvCxnSpPr>
              <a:cxnSpLocks/>
            </p:cNvCxnSpPr>
            <p:nvPr/>
          </p:nvCxnSpPr>
          <p:spPr>
            <a:xfrm>
              <a:off x="1574800" y="411512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73438F92-3E54-F248-B85E-6C7214C6DAB3}"/>
              </a:ext>
            </a:extLst>
          </p:cNvPr>
          <p:cNvSpPr/>
          <p:nvPr/>
        </p:nvSpPr>
        <p:spPr>
          <a:xfrm>
            <a:off x="965209" y="1935719"/>
            <a:ext cx="2794000" cy="28956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Example: organization of air </a:t>
            </a:r>
            <a:r>
              <a:rPr lang="en-US" altLang="en-US">
                <a:ea typeface="ＭＳ Ｐゴシック" panose="020B0600070205080204" pitchFamily="34" charset="-128"/>
              </a:rPr>
              <a:t>t</a:t>
            </a:r>
            <a:r>
              <a:rPr lang="en-US" altLang="en-US" sz="4400">
                <a:ea typeface="ＭＳ Ｐゴシック" panose="020B0600070205080204" pitchFamily="34" charset="-128"/>
              </a:rPr>
              <a:t>ravel</a:t>
            </a:r>
          </a:p>
        </p:txBody>
      </p:sp>
      <p:sp>
        <p:nvSpPr>
          <p:cNvPr id="9" name="Text Box 5">
            <a:extLst>
              <a:ext uri="{FF2B5EF4-FFF2-40B4-BE49-F238E27FC236}">
                <a16:creationId xmlns:a16="http://schemas.microsoft.com/office/drawing/2014/main" id="{36700FC8-9E28-1D45-9971-F07DEE935B73}"/>
              </a:ext>
            </a:extLst>
          </p:cNvPr>
          <p:cNvSpPr txBox="1">
            <a:spLocks noChangeArrowheads="1"/>
          </p:cNvSpPr>
          <p:nvPr/>
        </p:nvSpPr>
        <p:spPr bwMode="auto">
          <a:xfrm>
            <a:off x="1110119" y="1935719"/>
            <a:ext cx="2616935" cy="284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ticket (purchase)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baggage (check)</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gates (load)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runway takeoff</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airplane routing</a:t>
            </a:r>
            <a:endParaRPr kumimoji="0" lang="en-US" altLang="en-US" sz="20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endParaRPr>
          </a:p>
        </p:txBody>
      </p:sp>
      <p:sp>
        <p:nvSpPr>
          <p:cNvPr id="10" name="Text Box 6">
            <a:extLst>
              <a:ext uri="{FF2B5EF4-FFF2-40B4-BE49-F238E27FC236}">
                <a16:creationId xmlns:a16="http://schemas.microsoft.com/office/drawing/2014/main" id="{848D3D19-7497-FE45-B7B5-B81AA4212074}"/>
              </a:ext>
            </a:extLst>
          </p:cNvPr>
          <p:cNvSpPr txBox="1">
            <a:spLocks noChangeArrowheads="1"/>
          </p:cNvSpPr>
          <p:nvPr/>
        </p:nvSpPr>
        <p:spPr bwMode="auto">
          <a:xfrm>
            <a:off x="7623765" y="1942018"/>
            <a:ext cx="2625654" cy="284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ticket (complain)</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baggage (claim)</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gates (unload)</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runway landing</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airplane routing</a:t>
            </a:r>
          </a:p>
        </p:txBody>
      </p:sp>
      <p:cxnSp>
        <p:nvCxnSpPr>
          <p:cNvPr id="8" name="Straight Connector 7">
            <a:extLst>
              <a:ext uri="{FF2B5EF4-FFF2-40B4-BE49-F238E27FC236}">
                <a16:creationId xmlns:a16="http://schemas.microsoft.com/office/drawing/2014/main" id="{228FFC7C-C6FB-584F-8F6E-FFA01C23964A}"/>
              </a:ext>
            </a:extLst>
          </p:cNvPr>
          <p:cNvCxnSpPr>
            <a:cxnSpLocks/>
          </p:cNvCxnSpPr>
          <p:nvPr/>
        </p:nvCxnSpPr>
        <p:spPr>
          <a:xfrm>
            <a:off x="948276" y="2568866"/>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8B1716-D4D2-3649-99C0-55319689F97F}"/>
              </a:ext>
            </a:extLst>
          </p:cNvPr>
          <p:cNvCxnSpPr>
            <a:cxnSpLocks/>
          </p:cNvCxnSpPr>
          <p:nvPr/>
        </p:nvCxnSpPr>
        <p:spPr>
          <a:xfrm>
            <a:off x="948276" y="3157094"/>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A253EA2-F916-EE42-B3CA-CA7A3F485F2C}"/>
              </a:ext>
            </a:extLst>
          </p:cNvPr>
          <p:cNvCxnSpPr>
            <a:cxnSpLocks/>
          </p:cNvCxnSpPr>
          <p:nvPr/>
        </p:nvCxnSpPr>
        <p:spPr>
          <a:xfrm>
            <a:off x="948276" y="3728800"/>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5EF4F97-2C46-FF44-9C8B-77221BDB15DC}"/>
              </a:ext>
            </a:extLst>
          </p:cNvPr>
          <p:cNvCxnSpPr>
            <a:cxnSpLocks/>
          </p:cNvCxnSpPr>
          <p:nvPr/>
        </p:nvCxnSpPr>
        <p:spPr>
          <a:xfrm>
            <a:off x="948276" y="4262529"/>
            <a:ext cx="2929467"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1E38E25-A98C-CC40-BE63-1E70E5A1D89B}"/>
              </a:ext>
            </a:extLst>
          </p:cNvPr>
          <p:cNvSpPr/>
          <p:nvPr/>
        </p:nvSpPr>
        <p:spPr>
          <a:xfrm>
            <a:off x="4260623" y="4272051"/>
            <a:ext cx="2794000" cy="5687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Box 7">
            <a:extLst>
              <a:ext uri="{FF2B5EF4-FFF2-40B4-BE49-F238E27FC236}">
                <a16:creationId xmlns:a16="http://schemas.microsoft.com/office/drawing/2014/main" id="{E16D6DCC-156C-2147-81DA-F433EE3A550B}"/>
              </a:ext>
            </a:extLst>
          </p:cNvPr>
          <p:cNvSpPr txBox="1">
            <a:spLocks noChangeArrowheads="1"/>
          </p:cNvSpPr>
          <p:nvPr/>
        </p:nvSpPr>
        <p:spPr bwMode="auto">
          <a:xfrm>
            <a:off x="4453486" y="4300858"/>
            <a:ext cx="25112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34" charset="-128"/>
                <a:cs typeface="+mn-cs"/>
              </a:rPr>
              <a:t>airplane routing</a:t>
            </a:r>
          </a:p>
        </p:txBody>
      </p:sp>
      <p:grpSp>
        <p:nvGrpSpPr>
          <p:cNvPr id="60" name="Group 59">
            <a:extLst>
              <a:ext uri="{FF2B5EF4-FFF2-40B4-BE49-F238E27FC236}">
                <a16:creationId xmlns:a16="http://schemas.microsoft.com/office/drawing/2014/main" id="{8EEAE621-B95A-384F-A62F-7E5903AD8FBF}"/>
              </a:ext>
            </a:extLst>
          </p:cNvPr>
          <p:cNvGrpSpPr/>
          <p:nvPr/>
        </p:nvGrpSpPr>
        <p:grpSpPr>
          <a:xfrm>
            <a:off x="3948545" y="1999560"/>
            <a:ext cx="3522823" cy="2811596"/>
            <a:chOff x="3948545" y="1699760"/>
            <a:chExt cx="3522823" cy="2811596"/>
          </a:xfrm>
        </p:grpSpPr>
        <p:sp>
          <p:nvSpPr>
            <p:cNvPr id="42" name="TextBox 41">
              <a:extLst>
                <a:ext uri="{FF2B5EF4-FFF2-40B4-BE49-F238E27FC236}">
                  <a16:creationId xmlns:a16="http://schemas.microsoft.com/office/drawing/2014/main" id="{EB4A6AAF-FC59-FA44-ACE5-C72FA686C0C2}"/>
                </a:ext>
              </a:extLst>
            </p:cNvPr>
            <p:cNvSpPr txBox="1"/>
            <p:nvPr/>
          </p:nvSpPr>
          <p:spPr>
            <a:xfrm>
              <a:off x="4400060" y="1699760"/>
              <a:ext cx="250741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ticketing service</a:t>
              </a:r>
            </a:p>
          </p:txBody>
        </p:sp>
        <p:sp>
          <p:nvSpPr>
            <p:cNvPr id="43" name="TextBox 42">
              <a:extLst>
                <a:ext uri="{FF2B5EF4-FFF2-40B4-BE49-F238E27FC236}">
                  <a16:creationId xmlns:a16="http://schemas.microsoft.com/office/drawing/2014/main" id="{E3B20036-2BB5-4241-87A9-6D4052E720AA}"/>
                </a:ext>
              </a:extLst>
            </p:cNvPr>
            <p:cNvSpPr txBox="1"/>
            <p:nvPr/>
          </p:nvSpPr>
          <p:spPr>
            <a:xfrm>
              <a:off x="4384331" y="2292643"/>
              <a:ext cx="254210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baggage service</a:t>
              </a:r>
            </a:p>
          </p:txBody>
        </p:sp>
        <p:sp>
          <p:nvSpPr>
            <p:cNvPr id="44" name="TextBox 43">
              <a:extLst>
                <a:ext uri="{FF2B5EF4-FFF2-40B4-BE49-F238E27FC236}">
                  <a16:creationId xmlns:a16="http://schemas.microsoft.com/office/drawing/2014/main" id="{7314652E-AC11-9744-91B6-642D2DAB1815}"/>
                </a:ext>
              </a:extLst>
            </p:cNvPr>
            <p:cNvSpPr txBox="1"/>
            <p:nvPr/>
          </p:nvSpPr>
          <p:spPr>
            <a:xfrm>
              <a:off x="4686266" y="2872078"/>
              <a:ext cx="19211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gate service</a:t>
              </a:r>
            </a:p>
          </p:txBody>
        </p:sp>
        <p:sp>
          <p:nvSpPr>
            <p:cNvPr id="45" name="TextBox 44">
              <a:extLst>
                <a:ext uri="{FF2B5EF4-FFF2-40B4-BE49-F238E27FC236}">
                  <a16:creationId xmlns:a16="http://schemas.microsoft.com/office/drawing/2014/main" id="{64AEF81B-DB1C-5E49-A5CE-1930E0CD97F9}"/>
                </a:ext>
              </a:extLst>
            </p:cNvPr>
            <p:cNvSpPr txBox="1"/>
            <p:nvPr/>
          </p:nvSpPr>
          <p:spPr>
            <a:xfrm>
              <a:off x="4485939" y="3451513"/>
              <a:ext cx="23542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runway service</a:t>
              </a:r>
            </a:p>
          </p:txBody>
        </p:sp>
        <p:grpSp>
          <p:nvGrpSpPr>
            <p:cNvPr id="59" name="Group 58">
              <a:extLst>
                <a:ext uri="{FF2B5EF4-FFF2-40B4-BE49-F238E27FC236}">
                  <a16:creationId xmlns:a16="http://schemas.microsoft.com/office/drawing/2014/main" id="{71D67CFB-C1C3-034A-88B0-DF85F0C59330}"/>
                </a:ext>
              </a:extLst>
            </p:cNvPr>
            <p:cNvGrpSpPr/>
            <p:nvPr/>
          </p:nvGrpSpPr>
          <p:grpSpPr>
            <a:xfrm>
              <a:off x="3948545" y="3988136"/>
              <a:ext cx="3522823" cy="523220"/>
              <a:chOff x="3976681" y="3974068"/>
              <a:chExt cx="3522823" cy="523220"/>
            </a:xfrm>
          </p:grpSpPr>
          <p:sp>
            <p:nvSpPr>
              <p:cNvPr id="51" name="Rectangle 50">
                <a:extLst>
                  <a:ext uri="{FF2B5EF4-FFF2-40B4-BE49-F238E27FC236}">
                    <a16:creationId xmlns:a16="http://schemas.microsoft.com/office/drawing/2014/main" id="{2FCD8885-2FFE-5644-B703-7DA1C8AD8286}"/>
                  </a:ext>
                </a:extLst>
              </p:cNvPr>
              <p:cNvSpPr/>
              <p:nvPr/>
            </p:nvSpPr>
            <p:spPr>
              <a:xfrm>
                <a:off x="3976681" y="4046279"/>
                <a:ext cx="3522823" cy="40262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TextBox 57">
                <a:extLst>
                  <a:ext uri="{FF2B5EF4-FFF2-40B4-BE49-F238E27FC236}">
                    <a16:creationId xmlns:a16="http://schemas.microsoft.com/office/drawing/2014/main" id="{56025D16-29A9-4843-944E-D0F547FAEFB7}"/>
                  </a:ext>
                </a:extLst>
              </p:cNvPr>
              <p:cNvSpPr txBox="1"/>
              <p:nvPr/>
            </p:nvSpPr>
            <p:spPr>
              <a:xfrm>
                <a:off x="4506558" y="3974068"/>
                <a:ext cx="232730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routing service</a:t>
                </a:r>
              </a:p>
            </p:txBody>
          </p:sp>
        </p:grpSp>
      </p:grpSp>
      <p:sp>
        <p:nvSpPr>
          <p:cNvPr id="61" name="Rectangle 40">
            <a:extLst>
              <a:ext uri="{FF2B5EF4-FFF2-40B4-BE49-F238E27FC236}">
                <a16:creationId xmlns:a16="http://schemas.microsoft.com/office/drawing/2014/main" id="{8CA0C9F3-42E1-954A-929E-FDF9EBC1EB0B}"/>
              </a:ext>
            </a:extLst>
          </p:cNvPr>
          <p:cNvSpPr txBox="1">
            <a:spLocks noChangeArrowheads="1"/>
          </p:cNvSpPr>
          <p:nvPr/>
        </p:nvSpPr>
        <p:spPr>
          <a:xfrm>
            <a:off x="2393447" y="5094287"/>
            <a:ext cx="7613650" cy="17637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layers:</a:t>
            </a:r>
            <a:r>
              <a:rPr kumimoji="0" lang="en-US" altLang="en-US" sz="32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each layer implements a service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Arial" panose="020B0604020202020204" pitchFamily="34" charset="0"/>
                <a:cs typeface="+mn-cs"/>
              </a:rPr>
              <a:t>via its own internal-layer actions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Arial" panose="020B0604020202020204" pitchFamily="34" charset="0"/>
                <a:cs typeface="+mn-cs"/>
              </a:rPr>
              <a:t>relying on services provided by layer below</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86125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885300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rPr>
              <a:t>tracking a user’s browsing behavior</a:t>
            </a: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179844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5247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endParaRPr kumimoji="0" lang="en-US" sz="16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4" name="Group 3">
            <a:extLst>
              <a:ext uri="{FF2B5EF4-FFF2-40B4-BE49-F238E27FC236}">
                <a16:creationId xmlns:a16="http://schemas.microsoft.com/office/drawing/2014/main" id="{A79FB72C-0CE6-6F4A-8318-7BBCBAF80D45}"/>
              </a:ext>
            </a:extLst>
          </p:cNvPr>
          <p:cNvGrpSpPr/>
          <p:nvPr/>
        </p:nvGrpSpPr>
        <p:grpSpPr>
          <a:xfrm>
            <a:off x="2655782" y="3088525"/>
            <a:ext cx="1853925" cy="1453555"/>
            <a:chOff x="2655782" y="3088525"/>
            <a:chExt cx="1853925" cy="1453555"/>
          </a:xfrm>
        </p:grpSpPr>
        <p:grpSp>
          <p:nvGrpSpPr>
            <p:cNvPr id="193" name="Group 192">
              <a:extLst>
                <a:ext uri="{FF2B5EF4-FFF2-40B4-BE49-F238E27FC236}">
                  <a16:creationId xmlns:a16="http://schemas.microsoft.com/office/drawing/2014/main" id="{F0737EF3-88DE-B24C-8B06-2EC1A067E461}"/>
                </a:ext>
              </a:extLst>
            </p:cNvPr>
            <p:cNvGrpSpPr/>
            <p:nvPr/>
          </p:nvGrpSpPr>
          <p:grpSpPr>
            <a:xfrm rot="18353253">
              <a:off x="2896693" y="3474816"/>
              <a:ext cx="826353" cy="1308176"/>
              <a:chOff x="4220856" y="2946324"/>
              <a:chExt cx="826353" cy="1308176"/>
            </a:xfrm>
          </p:grpSpPr>
          <p:grpSp>
            <p:nvGrpSpPr>
              <p:cNvPr id="194" name="Group 193">
                <a:extLst>
                  <a:ext uri="{FF2B5EF4-FFF2-40B4-BE49-F238E27FC236}">
                    <a16:creationId xmlns:a16="http://schemas.microsoft.com/office/drawing/2014/main" id="{FA1C25C4-6393-2D45-A39C-53270B6CDDB6}"/>
                  </a:ext>
                </a:extLst>
              </p:cNvPr>
              <p:cNvGrpSpPr/>
              <p:nvPr/>
            </p:nvGrpSpPr>
            <p:grpSpPr>
              <a:xfrm>
                <a:off x="4673600" y="2946400"/>
                <a:ext cx="373609" cy="1308100"/>
                <a:chOff x="4673600" y="2946400"/>
                <a:chExt cx="373609" cy="1308100"/>
              </a:xfrm>
            </p:grpSpPr>
            <p:cxnSp>
              <p:nvCxnSpPr>
                <p:cNvPr id="196" name="Straight Arrow Connector 195">
                  <a:extLst>
                    <a:ext uri="{FF2B5EF4-FFF2-40B4-BE49-F238E27FC236}">
                      <a16:creationId xmlns:a16="http://schemas.microsoft.com/office/drawing/2014/main" id="{12DCD062-8181-A647-955D-683D45502F6E}"/>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97" name="Oval 196">
                  <a:extLst>
                    <a:ext uri="{FF2B5EF4-FFF2-40B4-BE49-F238E27FC236}">
                      <a16:creationId xmlns:a16="http://schemas.microsoft.com/office/drawing/2014/main" id="{3E4A219F-A0E7-8645-8484-086EBA3A6E59}"/>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TextBox 197">
                  <a:extLst>
                    <a:ext uri="{FF2B5EF4-FFF2-40B4-BE49-F238E27FC236}">
                      <a16:creationId xmlns:a16="http://schemas.microsoft.com/office/drawing/2014/main" id="{8E738B55-E22B-3A43-A564-F6EA3FC17C98}"/>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1</a:t>
                  </a:r>
                </a:p>
              </p:txBody>
            </p:sp>
          </p:grpSp>
          <p:sp>
            <p:nvSpPr>
              <p:cNvPr id="195" name="TextBox 194">
                <a:extLst>
                  <a:ext uri="{FF2B5EF4-FFF2-40B4-BE49-F238E27FC236}">
                    <a16:creationId xmlns:a16="http://schemas.microsoft.com/office/drawing/2014/main" id="{1E9006DF-11BD-C547-A32C-1F00EC824547}"/>
                  </a:ext>
                </a:extLst>
              </p:cNvPr>
              <p:cNvSpPr txBox="1"/>
              <p:nvPr/>
            </p:nvSpPr>
            <p:spPr>
              <a:xfrm rot="3246747">
                <a:off x="4123079" y="3044101"/>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GET</a:t>
                </a:r>
              </a:p>
            </p:txBody>
          </p:sp>
        </p:grpSp>
        <p:grpSp>
          <p:nvGrpSpPr>
            <p:cNvPr id="199" name="Group 198">
              <a:extLst>
                <a:ext uri="{FF2B5EF4-FFF2-40B4-BE49-F238E27FC236}">
                  <a16:creationId xmlns:a16="http://schemas.microsoft.com/office/drawing/2014/main" id="{407DB6C2-0CEA-3648-B1B6-77CE57048243}"/>
                </a:ext>
              </a:extLst>
            </p:cNvPr>
            <p:cNvGrpSpPr/>
            <p:nvPr/>
          </p:nvGrpSpPr>
          <p:grpSpPr>
            <a:xfrm rot="18353253">
              <a:off x="3477459" y="2812673"/>
              <a:ext cx="756395" cy="1308100"/>
              <a:chOff x="5143500" y="2959100"/>
              <a:chExt cx="756395" cy="1308100"/>
            </a:xfrm>
          </p:grpSpPr>
          <p:grpSp>
            <p:nvGrpSpPr>
              <p:cNvPr id="200" name="Group 199">
                <a:extLst>
                  <a:ext uri="{FF2B5EF4-FFF2-40B4-BE49-F238E27FC236}">
                    <a16:creationId xmlns:a16="http://schemas.microsoft.com/office/drawing/2014/main" id="{54115DA7-DE3B-4447-845E-235ACC3FAAAA}"/>
                  </a:ext>
                </a:extLst>
              </p:cNvPr>
              <p:cNvGrpSpPr/>
              <p:nvPr/>
            </p:nvGrpSpPr>
            <p:grpSpPr>
              <a:xfrm>
                <a:off x="5143500" y="2959100"/>
                <a:ext cx="373609" cy="1308100"/>
                <a:chOff x="4673600" y="2946400"/>
                <a:chExt cx="373609" cy="1308100"/>
              </a:xfrm>
            </p:grpSpPr>
            <p:cxnSp>
              <p:nvCxnSpPr>
                <p:cNvPr id="202" name="Straight Arrow Connector 201">
                  <a:extLst>
                    <a:ext uri="{FF2B5EF4-FFF2-40B4-BE49-F238E27FC236}">
                      <a16:creationId xmlns:a16="http://schemas.microsoft.com/office/drawing/2014/main" id="{F9E6592C-CDC7-B141-8823-F0A2C3118C37}"/>
                    </a:ext>
                  </a:extLst>
                </p:cNvPr>
                <p:cNvCxnSpPr>
                  <a:cxnSpLocks/>
                </p:cNvCxnSpPr>
                <p:nvPr/>
              </p:nvCxnSpPr>
              <p:spPr>
                <a:xfrm flipV="1">
                  <a:off x="4851400" y="29464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0DE26BA7-BAE1-8A4D-B468-465A4FCB9C96}"/>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TextBox 203">
                  <a:extLst>
                    <a:ext uri="{FF2B5EF4-FFF2-40B4-BE49-F238E27FC236}">
                      <a16:creationId xmlns:a16="http://schemas.microsoft.com/office/drawing/2014/main" id="{D694AEC2-DCB9-F84B-AD91-BF0427B65907}"/>
                    </a:ext>
                  </a:extLst>
                </p:cNvPr>
                <p:cNvSpPr txBox="1"/>
                <p:nvPr/>
              </p:nvSpPr>
              <p:spPr>
                <a:xfrm rot="3246747">
                  <a:off x="47117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2</a:t>
                  </a:r>
                </a:p>
              </p:txBody>
            </p:sp>
          </p:grpSp>
          <p:sp>
            <p:nvSpPr>
              <p:cNvPr id="201" name="TextBox 200">
                <a:extLst>
                  <a:ext uri="{FF2B5EF4-FFF2-40B4-BE49-F238E27FC236}">
                    <a16:creationId xmlns:a16="http://schemas.microsoft.com/office/drawing/2014/main" id="{0DED2786-F044-3447-B63A-D53A273462BC}"/>
                  </a:ext>
                </a:extLst>
              </p:cNvPr>
              <p:cNvSpPr txBox="1"/>
              <p:nvPr/>
            </p:nvSpPr>
            <p:spPr>
              <a:xfrm rot="3077103">
                <a:off x="5261072" y="3063392"/>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grpSp>
      </p:grpSp>
      <p:grpSp>
        <p:nvGrpSpPr>
          <p:cNvPr id="205" name="Group 204">
            <a:extLst>
              <a:ext uri="{FF2B5EF4-FFF2-40B4-BE49-F238E27FC236}">
                <a16:creationId xmlns:a16="http://schemas.microsoft.com/office/drawing/2014/main" id="{154A1081-6C53-E145-BDD1-3FA5A22FACF9}"/>
              </a:ext>
            </a:extLst>
          </p:cNvPr>
          <p:cNvGrpSpPr/>
          <p:nvPr/>
        </p:nvGrpSpPr>
        <p:grpSpPr>
          <a:xfrm>
            <a:off x="5130800" y="4368800"/>
            <a:ext cx="3136900" cy="890032"/>
            <a:chOff x="5461000" y="4394200"/>
            <a:chExt cx="3136900" cy="8900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461000" y="4394200"/>
              <a:ext cx="3136900" cy="535548"/>
              <a:chOff x="6299200" y="3035300"/>
              <a:chExt cx="3136900" cy="535548"/>
            </a:xfrm>
          </p:grpSpPr>
          <p:sp>
            <p:nvSpPr>
              <p:cNvPr id="208" name="TextBox 207">
                <a:extLst>
                  <a:ext uri="{FF2B5EF4-FFF2-40B4-BE49-F238E27FC236}">
                    <a16:creationId xmlns:a16="http://schemas.microsoft.com/office/drawing/2014/main" id="{6D133E31-40C7-874C-B037-5CF94EEA15C1}"/>
                  </a:ext>
                </a:extLst>
              </p:cNvPr>
              <p:cNvSpPr txBox="1"/>
              <p:nvPr/>
            </p:nvSpPr>
            <p:spPr>
              <a:xfrm>
                <a:off x="6299200" y="30353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413500" y="3276600"/>
                <a:ext cx="3022600" cy="294248"/>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Referrer: socks.com, cookie: 7493</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51500" y="5346700"/>
            <a:ext cx="2641600" cy="840348"/>
            <a:chOff x="6032500" y="5308600"/>
            <a:chExt cx="2641600" cy="840348"/>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32500" y="5600700"/>
              <a:ext cx="2641600" cy="548248"/>
              <a:chOff x="6680200" y="3187700"/>
              <a:chExt cx="2641600" cy="548248"/>
            </a:xfrm>
          </p:grpSpPr>
          <p:sp>
            <p:nvSpPr>
              <p:cNvPr id="216" name="TextBox 215">
                <a:extLst>
                  <a:ext uri="{FF2B5EF4-FFF2-40B4-BE49-F238E27FC236}">
                    <a16:creationId xmlns:a16="http://schemas.microsoft.com/office/drawing/2014/main" id="{D4ADF513-A7C3-0143-9B0C-2D1C1BD238A3}"/>
                  </a:ext>
                </a:extLst>
              </p:cNvPr>
              <p:cNvSpPr txBox="1"/>
              <p:nvPr/>
            </p:nvSpPr>
            <p:spPr>
              <a:xfrm>
                <a:off x="66802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807200" y="3441700"/>
                <a:ext cx="2514600" cy="294248"/>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Set cookie: </a:t>
                </a:r>
                <a:r>
                  <a:rPr kumimoji="0" lang="en-US" sz="1600" b="0" i="0" u="none" strike="noStrike" kern="1200" cap="none" spc="0" normalizeH="0" baseline="0" noProof="0">
                    <a:ln>
                      <a:noFill/>
                    </a:ln>
                    <a:solidFill>
                      <a:srgbClr val="7030A0"/>
                    </a:solidFill>
                    <a:effectLst/>
                    <a:uLnTx/>
                    <a:uFillTx/>
                    <a:latin typeface="Calibri" panose="020F0502020204030204"/>
                    <a:ea typeface="+mn-ea"/>
                    <a:cs typeface="+mn-cs"/>
                  </a:rPr>
                  <a:t>7493</a:t>
                </a:r>
                <a:endPar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4216838" y="1104901"/>
            <a:ext cx="4737100" cy="18288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D406CAEE-15FB-EE40-8BF7-814EA1DACBFC}"/>
              </a:ext>
            </a:extLst>
          </p:cNvPr>
          <p:cNvSpPr txBox="1"/>
          <p:nvPr/>
        </p:nvSpPr>
        <p:spPr>
          <a:xfrm>
            <a:off x="7973060" y="2425700"/>
            <a:ext cx="3886201"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AdX:</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1" u="none" strike="noStrike" kern="1200" cap="none" spc="0" normalizeH="0" baseline="0" noProof="0">
                <a:ln>
                  <a:noFill/>
                </a:ln>
                <a:solidFill>
                  <a:srgbClr val="C00000"/>
                </a:solidFill>
                <a:effectLst/>
                <a:uLnTx/>
                <a:uFillTx/>
                <a:latin typeface="Calibri" panose="020F0502020204030204"/>
                <a:ea typeface="+mn-ea"/>
                <a:cs typeface="+mn-cs"/>
              </a:rPr>
              <a:t>tracks my web browsing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over sites with AdX ads</a:t>
            </a:r>
          </a:p>
          <a:p>
            <a:pPr marL="285750" marR="0" lvl="0" indent="-234950" algn="l" defTabSz="914400" rtl="0" eaLnBrk="1" fontAlgn="auto" latinLnBrk="0" hangingPunct="1">
              <a:lnSpc>
                <a:spcPct val="100000"/>
              </a:lnSpc>
              <a:spcBef>
                <a:spcPts val="0"/>
              </a:spcBef>
              <a:spcAft>
                <a:spcPts val="0"/>
              </a:spcAft>
              <a:buClr>
                <a:srgbClr val="0E01A0"/>
              </a:buClr>
              <a:buSzTx/>
              <a:buFont typeface="Wingdings" pitchFamily="2" charset="2"/>
              <a:buChar char="§"/>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can return targeted ads based on browsing history</a:t>
            </a:r>
          </a:p>
        </p:txBody>
      </p:sp>
    </p:spTree>
    <p:extLst>
      <p:ext uri="{BB962C8B-B14F-4D97-AF65-F5344CB8AC3E}">
        <p14:creationId xmlns:p14="http://schemas.microsoft.com/office/powerpoint/2010/main" val="43884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5"/>
                                        </p:tgtEl>
                                        <p:attrNameLst>
                                          <p:attrName>style.visibility</p:attrName>
                                        </p:attrNameLst>
                                      </p:cBhvr>
                                      <p:to>
                                        <p:strVal val="visible"/>
                                      </p:to>
                                    </p:set>
                                    <p:animEffect transition="in" filter="wipe(left)">
                                      <p:cBhvr>
                                        <p:cTn id="12" dur="500"/>
                                        <p:tgtEl>
                                          <p:spTgt spid="205"/>
                                        </p:tgtEl>
                                      </p:cBhvr>
                                    </p:animEffect>
                                  </p:childTnLst>
                                </p:cTn>
                              </p:par>
                              <p:par>
                                <p:cTn id="13" presetID="9" presetClass="exit" presetSubtype="0" fill="hold" nodeType="withEffect">
                                  <p:stCondLst>
                                    <p:cond delay="0"/>
                                  </p:stCondLst>
                                  <p:childTnLst>
                                    <p:animEffect transition="out" filter="dissolv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9" presetClass="entr" presetSubtype="0" fill="hold" grpId="0" nodeType="afterEffect">
                                  <p:stCondLst>
                                    <p:cond delay="0"/>
                                  </p:stCondLst>
                                  <p:childTnLst>
                                    <p:set>
                                      <p:cBhvr>
                                        <p:cTn id="18" dur="1" fill="hold">
                                          <p:stCondLst>
                                            <p:cond delay="0"/>
                                          </p:stCondLst>
                                        </p:cTn>
                                        <p:tgtEl>
                                          <p:spTgt spid="221"/>
                                        </p:tgtEl>
                                        <p:attrNameLst>
                                          <p:attrName>style.visibility</p:attrName>
                                        </p:attrNameLst>
                                      </p:cBhvr>
                                      <p:to>
                                        <p:strVal val="visible"/>
                                      </p:to>
                                    </p:set>
                                    <p:animEffect transition="in" filter="dissolve">
                                      <p:cBhvr>
                                        <p:cTn id="19" dur="500"/>
                                        <p:tgtEl>
                                          <p:spTgt spid="2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13"/>
                                        </p:tgtEl>
                                        <p:attrNameLst>
                                          <p:attrName>style.visibility</p:attrName>
                                        </p:attrNameLst>
                                      </p:cBhvr>
                                      <p:to>
                                        <p:strVal val="visible"/>
                                      </p:to>
                                    </p:set>
                                    <p:animEffect transition="in" filter="wipe(right)">
                                      <p:cBhvr>
                                        <p:cTn id="24" dur="500"/>
                                        <p:tgtEl>
                                          <p:spTgt spid="213"/>
                                        </p:tgtEl>
                                      </p:cBhvr>
                                    </p:animEffect>
                                  </p:childTnLst>
                                </p:cTn>
                              </p:par>
                              <p:par>
                                <p:cTn id="25" presetID="9" presetClass="exit" presetSubtype="0" fill="hold" nodeType="withEffect">
                                  <p:stCondLst>
                                    <p:cond delay="0"/>
                                  </p:stCondLst>
                                  <p:childTnLst>
                                    <p:animEffect transition="out" filter="dissolve">
                                      <p:cBhvr>
                                        <p:cTn id="26" dur="500"/>
                                        <p:tgtEl>
                                          <p:spTgt spid="205"/>
                                        </p:tgtEl>
                                      </p:cBhvr>
                                    </p:animEffect>
                                    <p:set>
                                      <p:cBhvr>
                                        <p:cTn id="27" dur="1" fill="hold">
                                          <p:stCondLst>
                                            <p:cond delay="499"/>
                                          </p:stCondLst>
                                        </p:cTn>
                                        <p:tgtEl>
                                          <p:spTgt spid="20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xit" presetSubtype="0" fill="hold" nodeType="clickEffect">
                                  <p:stCondLst>
                                    <p:cond delay="0"/>
                                  </p:stCondLst>
                                  <p:childTnLst>
                                    <p:animEffect transition="out" filter="dissolve">
                                      <p:cBhvr>
                                        <p:cTn id="36" dur="500"/>
                                        <p:tgtEl>
                                          <p:spTgt spid="213"/>
                                        </p:tgtEl>
                                      </p:cBhvr>
                                    </p:animEffect>
                                    <p:set>
                                      <p:cBhvr>
                                        <p:cTn id="37" dur="1" fill="hold">
                                          <p:stCondLst>
                                            <p:cond delay="499"/>
                                          </p:stCondLst>
                                        </p:cTn>
                                        <p:tgtEl>
                                          <p:spTgt spid="2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D712CB78-C706-8D45-92DD-C33079FB1C49}"/>
              </a:ext>
            </a:extLst>
          </p:cNvPr>
          <p:cNvGrpSpPr/>
          <p:nvPr/>
        </p:nvGrpSpPr>
        <p:grpSpPr>
          <a:xfrm>
            <a:off x="6946900" y="1524000"/>
            <a:ext cx="711200" cy="1016000"/>
            <a:chOff x="1282700" y="2006600"/>
            <a:chExt cx="2603500" cy="3263900"/>
          </a:xfrm>
        </p:grpSpPr>
        <p:sp>
          <p:nvSpPr>
            <p:cNvPr id="145" name="Rounded Rectangle 144">
              <a:extLst>
                <a:ext uri="{FF2B5EF4-FFF2-40B4-BE49-F238E27FC236}">
                  <a16:creationId xmlns:a16="http://schemas.microsoft.com/office/drawing/2014/main" id="{540E5D60-2630-5C4F-93AA-181EF66F4A05}"/>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ounded Rectangle 145">
              <a:extLst>
                <a:ext uri="{FF2B5EF4-FFF2-40B4-BE49-F238E27FC236}">
                  <a16:creationId xmlns:a16="http://schemas.microsoft.com/office/drawing/2014/main" id="{1B6C9F51-012D-6C41-86DD-D8573774FC76}"/>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ounded Rectangle 146">
              <a:extLst>
                <a:ext uri="{FF2B5EF4-FFF2-40B4-BE49-F238E27FC236}">
                  <a16:creationId xmlns:a16="http://schemas.microsoft.com/office/drawing/2014/main" id="{B551C884-0D90-F941-AF6F-06DF5399CBEF}"/>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oup 5">
            <a:extLst>
              <a:ext uri="{FF2B5EF4-FFF2-40B4-BE49-F238E27FC236}">
                <a16:creationId xmlns:a16="http://schemas.microsoft.com/office/drawing/2014/main" id="{02FDD130-6C4C-694D-BE73-6370065D7337}"/>
              </a:ext>
            </a:extLst>
          </p:cNvPr>
          <p:cNvGrpSpPr/>
          <p:nvPr/>
        </p:nvGrpSpPr>
        <p:grpSpPr>
          <a:xfrm>
            <a:off x="4622800" y="5626100"/>
            <a:ext cx="711200" cy="1016000"/>
            <a:chOff x="1282700" y="2006600"/>
            <a:chExt cx="2603500" cy="3263900"/>
          </a:xfrm>
        </p:grpSpPr>
        <p:sp>
          <p:nvSpPr>
            <p:cNvPr id="5" name="Rounded Rectangle 4">
              <a:extLst>
                <a:ext uri="{FF2B5EF4-FFF2-40B4-BE49-F238E27FC236}">
                  <a16:creationId xmlns:a16="http://schemas.microsoft.com/office/drawing/2014/main" id="{7EB869C5-DCEC-4743-B371-441AE269CD39}"/>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ounded Rectangle 134">
              <a:extLst>
                <a:ext uri="{FF2B5EF4-FFF2-40B4-BE49-F238E27FC236}">
                  <a16:creationId xmlns:a16="http://schemas.microsoft.com/office/drawing/2014/main" id="{78526DC0-9AD9-8E49-B598-BE6ECB1A3ADD}"/>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Rounded Rectangle 138">
              <a:extLst>
                <a:ext uri="{FF2B5EF4-FFF2-40B4-BE49-F238E27FC236}">
                  <a16:creationId xmlns:a16="http://schemas.microsoft.com/office/drawing/2014/main" id="{CC925A7C-C818-5C45-B6D1-0A032D437672}"/>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1068415"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Cookies: </a:t>
            </a:r>
            <a:r>
              <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rPr>
              <a:t>tracking a user’s browsing behavior </a:t>
            </a:r>
            <a:r>
              <a:rPr kumimoji="0" lang="en-US" sz="2400" b="0" i="0" u="none" strike="noStrike" kern="1200" cap="none" spc="0" normalizeH="0" baseline="0" noProof="0">
                <a:ln>
                  <a:noFill/>
                </a:ln>
                <a:solidFill>
                  <a:srgbClr val="0E01A0"/>
                </a:solidFill>
                <a:effectLst/>
                <a:uLnTx/>
                <a:uFillTx/>
                <a:latin typeface="Calibri" panose="020F0502020204030204"/>
                <a:ea typeface="+mn-ea"/>
                <a:cs typeface="+mn-cs"/>
              </a:rPr>
              <a:t>(one day later)</a:t>
            </a:r>
            <a:endPar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endParaRPr>
          </a:p>
        </p:txBody>
      </p:sp>
      <p:grpSp>
        <p:nvGrpSpPr>
          <p:cNvPr id="13" name="Group 57">
            <a:extLst>
              <a:ext uri="{FF2B5EF4-FFF2-40B4-BE49-F238E27FC236}">
                <a16:creationId xmlns:a16="http://schemas.microsoft.com/office/drawing/2014/main" id="{C28FCCAF-E5F2-4945-8BC3-5A0D78DCA4B7}"/>
              </a:ext>
            </a:extLst>
          </p:cNvPr>
          <p:cNvGrpSpPr>
            <a:grpSpLocks/>
          </p:cNvGrpSpPr>
          <p:nvPr/>
        </p:nvGrpSpPr>
        <p:grpSpPr bwMode="auto">
          <a:xfrm>
            <a:off x="4421414" y="1364343"/>
            <a:ext cx="519313" cy="1096646"/>
            <a:chOff x="4140" y="429"/>
            <a:chExt cx="1425" cy="2396"/>
          </a:xfrm>
        </p:grpSpPr>
        <p:sp>
          <p:nvSpPr>
            <p:cNvPr id="14" name="Freeform 58">
              <a:extLst>
                <a:ext uri="{FF2B5EF4-FFF2-40B4-BE49-F238E27FC236}">
                  <a16:creationId xmlns:a16="http://schemas.microsoft.com/office/drawing/2014/main" id="{3E0ABDD2-372E-3E4A-B89E-371FFA05F26D}"/>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5" name="Rectangle 59">
              <a:extLst>
                <a:ext uri="{FF2B5EF4-FFF2-40B4-BE49-F238E27FC236}">
                  <a16:creationId xmlns:a16="http://schemas.microsoft.com/office/drawing/2014/main" id="{E0E6AB63-2D8D-FD4A-8D08-0DCE29453826}"/>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 name="Freeform 60">
              <a:extLst>
                <a:ext uri="{FF2B5EF4-FFF2-40B4-BE49-F238E27FC236}">
                  <a16:creationId xmlns:a16="http://schemas.microsoft.com/office/drawing/2014/main" id="{F2DF5CCD-3A3D-8946-BB0F-B72F144D1304}"/>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7" name="Freeform 61">
              <a:extLst>
                <a:ext uri="{FF2B5EF4-FFF2-40B4-BE49-F238E27FC236}">
                  <a16:creationId xmlns:a16="http://schemas.microsoft.com/office/drawing/2014/main" id="{F4AF3F5F-1964-934E-A22C-CAAAC82B89F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8" name="Rectangle 62">
              <a:extLst>
                <a:ext uri="{FF2B5EF4-FFF2-40B4-BE49-F238E27FC236}">
                  <a16:creationId xmlns:a16="http://schemas.microsoft.com/office/drawing/2014/main" id="{60DC56E6-B22B-2D4A-A532-797BE2BECEC2}"/>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9" name="Group 63">
              <a:extLst>
                <a:ext uri="{FF2B5EF4-FFF2-40B4-BE49-F238E27FC236}">
                  <a16:creationId xmlns:a16="http://schemas.microsoft.com/office/drawing/2014/main" id="{3F3ABA47-6EE0-1142-9310-EFA5245E70DB}"/>
                </a:ext>
              </a:extLst>
            </p:cNvPr>
            <p:cNvGrpSpPr>
              <a:grpSpLocks/>
            </p:cNvGrpSpPr>
            <p:nvPr/>
          </p:nvGrpSpPr>
          <p:grpSpPr bwMode="auto">
            <a:xfrm>
              <a:off x="4749" y="668"/>
              <a:ext cx="581" cy="145"/>
              <a:chOff x="614" y="2568"/>
              <a:chExt cx="725" cy="139"/>
            </a:xfrm>
          </p:grpSpPr>
          <p:sp>
            <p:nvSpPr>
              <p:cNvPr id="45" name="AutoShape 64">
                <a:extLst>
                  <a:ext uri="{FF2B5EF4-FFF2-40B4-BE49-F238E27FC236}">
                    <a16:creationId xmlns:a16="http://schemas.microsoft.com/office/drawing/2014/main" id="{3EFA4FBC-2313-4A44-9498-E5B0E1F1CB5C}"/>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6" name="AutoShape 65">
                <a:extLst>
                  <a:ext uri="{FF2B5EF4-FFF2-40B4-BE49-F238E27FC236}">
                    <a16:creationId xmlns:a16="http://schemas.microsoft.com/office/drawing/2014/main" id="{53A490A2-F773-064D-9E4E-79006A985BFD}"/>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1" name="Rectangle 66">
              <a:extLst>
                <a:ext uri="{FF2B5EF4-FFF2-40B4-BE49-F238E27FC236}">
                  <a16:creationId xmlns:a16="http://schemas.microsoft.com/office/drawing/2014/main" id="{9B1FF5E8-D30B-2443-8F1C-49E8171DBBA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2" name="Group 67">
              <a:extLst>
                <a:ext uri="{FF2B5EF4-FFF2-40B4-BE49-F238E27FC236}">
                  <a16:creationId xmlns:a16="http://schemas.microsoft.com/office/drawing/2014/main" id="{647CD9E2-B875-D040-B501-259F20276FEE}"/>
                </a:ext>
              </a:extLst>
            </p:cNvPr>
            <p:cNvGrpSpPr>
              <a:grpSpLocks/>
            </p:cNvGrpSpPr>
            <p:nvPr/>
          </p:nvGrpSpPr>
          <p:grpSpPr bwMode="auto">
            <a:xfrm>
              <a:off x="4747" y="994"/>
              <a:ext cx="581" cy="134"/>
              <a:chOff x="614" y="2568"/>
              <a:chExt cx="725" cy="139"/>
            </a:xfrm>
          </p:grpSpPr>
          <p:sp>
            <p:nvSpPr>
              <p:cNvPr id="43" name="AutoShape 68">
                <a:extLst>
                  <a:ext uri="{FF2B5EF4-FFF2-40B4-BE49-F238E27FC236}">
                    <a16:creationId xmlns:a16="http://schemas.microsoft.com/office/drawing/2014/main" id="{8B40E7A0-7F87-CB42-91AF-8495B15D1FE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4" name="AutoShape 69">
                <a:extLst>
                  <a:ext uri="{FF2B5EF4-FFF2-40B4-BE49-F238E27FC236}">
                    <a16:creationId xmlns:a16="http://schemas.microsoft.com/office/drawing/2014/main" id="{E1BA0D48-E378-0841-B21E-B216A3DEBC4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3" name="Rectangle 70">
              <a:extLst>
                <a:ext uri="{FF2B5EF4-FFF2-40B4-BE49-F238E27FC236}">
                  <a16:creationId xmlns:a16="http://schemas.microsoft.com/office/drawing/2014/main" id="{A8FEB5CD-1C02-994C-9CD3-7210669BAB9C}"/>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4" name="Rectangle 71">
              <a:extLst>
                <a:ext uri="{FF2B5EF4-FFF2-40B4-BE49-F238E27FC236}">
                  <a16:creationId xmlns:a16="http://schemas.microsoft.com/office/drawing/2014/main" id="{3F0453AB-5611-FD40-B862-F64CDAA10D8F}"/>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25" name="Group 72">
              <a:extLst>
                <a:ext uri="{FF2B5EF4-FFF2-40B4-BE49-F238E27FC236}">
                  <a16:creationId xmlns:a16="http://schemas.microsoft.com/office/drawing/2014/main" id="{4E495B47-7D7F-AE48-BF68-5F048DC528DC}"/>
                </a:ext>
              </a:extLst>
            </p:cNvPr>
            <p:cNvGrpSpPr>
              <a:grpSpLocks/>
            </p:cNvGrpSpPr>
            <p:nvPr/>
          </p:nvGrpSpPr>
          <p:grpSpPr bwMode="auto">
            <a:xfrm>
              <a:off x="4735" y="1627"/>
              <a:ext cx="582" cy="151"/>
              <a:chOff x="614" y="2568"/>
              <a:chExt cx="725" cy="139"/>
            </a:xfrm>
          </p:grpSpPr>
          <p:sp>
            <p:nvSpPr>
              <p:cNvPr id="41" name="AutoShape 73">
                <a:extLst>
                  <a:ext uri="{FF2B5EF4-FFF2-40B4-BE49-F238E27FC236}">
                    <a16:creationId xmlns:a16="http://schemas.microsoft.com/office/drawing/2014/main" id="{52081D9E-64FD-9241-9EEA-BFC2848F38A4}"/>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2" name="AutoShape 74">
                <a:extLst>
                  <a:ext uri="{FF2B5EF4-FFF2-40B4-BE49-F238E27FC236}">
                    <a16:creationId xmlns:a16="http://schemas.microsoft.com/office/drawing/2014/main" id="{89B07DC2-8E24-B048-B84D-C525C9AA2868}"/>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6" name="Freeform 75">
              <a:extLst>
                <a:ext uri="{FF2B5EF4-FFF2-40B4-BE49-F238E27FC236}">
                  <a16:creationId xmlns:a16="http://schemas.microsoft.com/office/drawing/2014/main" id="{00275AA5-20F4-4B40-8A7B-56C022B44C00}"/>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27" name="Group 76">
              <a:extLst>
                <a:ext uri="{FF2B5EF4-FFF2-40B4-BE49-F238E27FC236}">
                  <a16:creationId xmlns:a16="http://schemas.microsoft.com/office/drawing/2014/main" id="{E089CEBF-EE46-794F-82AC-9A6451034987}"/>
                </a:ext>
              </a:extLst>
            </p:cNvPr>
            <p:cNvGrpSpPr>
              <a:grpSpLocks/>
            </p:cNvGrpSpPr>
            <p:nvPr/>
          </p:nvGrpSpPr>
          <p:grpSpPr bwMode="auto">
            <a:xfrm>
              <a:off x="4739" y="1327"/>
              <a:ext cx="582" cy="139"/>
              <a:chOff x="614" y="2568"/>
              <a:chExt cx="725" cy="139"/>
            </a:xfrm>
          </p:grpSpPr>
          <p:sp>
            <p:nvSpPr>
              <p:cNvPr id="39" name="AutoShape 77">
                <a:extLst>
                  <a:ext uri="{FF2B5EF4-FFF2-40B4-BE49-F238E27FC236}">
                    <a16:creationId xmlns:a16="http://schemas.microsoft.com/office/drawing/2014/main" id="{4DB9DFE4-1869-F54F-9D86-B1C3308910D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40" name="AutoShape 78">
                <a:extLst>
                  <a:ext uri="{FF2B5EF4-FFF2-40B4-BE49-F238E27FC236}">
                    <a16:creationId xmlns:a16="http://schemas.microsoft.com/office/drawing/2014/main" id="{1D4272DE-9783-504C-B24E-985066EBD4C9}"/>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28" name="Rectangle 79">
              <a:extLst>
                <a:ext uri="{FF2B5EF4-FFF2-40B4-BE49-F238E27FC236}">
                  <a16:creationId xmlns:a16="http://schemas.microsoft.com/office/drawing/2014/main" id="{5FE88211-5391-9B42-9155-73A19A273619}"/>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29" name="Freeform 80">
              <a:extLst>
                <a:ext uri="{FF2B5EF4-FFF2-40B4-BE49-F238E27FC236}">
                  <a16:creationId xmlns:a16="http://schemas.microsoft.com/office/drawing/2014/main" id="{05E256D3-88AF-EE40-9D8D-E6162627B75A}"/>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0" name="Freeform 81">
              <a:extLst>
                <a:ext uri="{FF2B5EF4-FFF2-40B4-BE49-F238E27FC236}">
                  <a16:creationId xmlns:a16="http://schemas.microsoft.com/office/drawing/2014/main" id="{2B1E13A7-1340-1449-8740-70AFA3DE6C85}"/>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1" name="Oval 82">
              <a:extLst>
                <a:ext uri="{FF2B5EF4-FFF2-40B4-BE49-F238E27FC236}">
                  <a16:creationId xmlns:a16="http://schemas.microsoft.com/office/drawing/2014/main" id="{DAC0CC86-045F-6F4E-9391-E07245D69893}"/>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2" name="Freeform 83">
              <a:extLst>
                <a:ext uri="{FF2B5EF4-FFF2-40B4-BE49-F238E27FC236}">
                  <a16:creationId xmlns:a16="http://schemas.microsoft.com/office/drawing/2014/main" id="{A27EE01C-A7F3-EB4C-B539-16929E3E83A2}"/>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33" name="AutoShape 84">
              <a:extLst>
                <a:ext uri="{FF2B5EF4-FFF2-40B4-BE49-F238E27FC236}">
                  <a16:creationId xmlns:a16="http://schemas.microsoft.com/office/drawing/2014/main" id="{881A1C8F-54F2-8948-B760-2762B01F479A}"/>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4" name="AutoShape 85">
              <a:extLst>
                <a:ext uri="{FF2B5EF4-FFF2-40B4-BE49-F238E27FC236}">
                  <a16:creationId xmlns:a16="http://schemas.microsoft.com/office/drawing/2014/main" id="{5AE8BE14-C3E6-D84F-A9AC-E4E0F707C933}"/>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5" name="Oval 86">
              <a:extLst>
                <a:ext uri="{FF2B5EF4-FFF2-40B4-BE49-F238E27FC236}">
                  <a16:creationId xmlns:a16="http://schemas.microsoft.com/office/drawing/2014/main" id="{FD11E9D2-4386-FF49-8E96-2E035F92F945}"/>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6" name="Oval 87">
              <a:extLst>
                <a:ext uri="{FF2B5EF4-FFF2-40B4-BE49-F238E27FC236}">
                  <a16:creationId xmlns:a16="http://schemas.microsoft.com/office/drawing/2014/main" id="{A698DF12-44DE-B34A-9F3A-FC02DEBBF9F1}"/>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7" name="Oval 88">
              <a:extLst>
                <a:ext uri="{FF2B5EF4-FFF2-40B4-BE49-F238E27FC236}">
                  <a16:creationId xmlns:a16="http://schemas.microsoft.com/office/drawing/2014/main" id="{C070DEEB-91AB-C142-9143-5974D8EB70A8}"/>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38" name="Rectangle 89">
              <a:extLst>
                <a:ext uri="{FF2B5EF4-FFF2-40B4-BE49-F238E27FC236}">
                  <a16:creationId xmlns:a16="http://schemas.microsoft.com/office/drawing/2014/main" id="{73990BF0-CEC8-384B-BF26-4A0885AAFAC7}"/>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pic>
        <p:nvPicPr>
          <p:cNvPr id="7" name="Picture 6">
            <a:extLst>
              <a:ext uri="{FF2B5EF4-FFF2-40B4-BE49-F238E27FC236}">
                <a16:creationId xmlns:a16="http://schemas.microsoft.com/office/drawing/2014/main" id="{AC613071-8BFC-5349-80C0-9020206375EE}"/>
              </a:ext>
            </a:extLst>
          </p:cNvPr>
          <p:cNvPicPr>
            <a:picLocks noChangeAspect="1"/>
          </p:cNvPicPr>
          <p:nvPr/>
        </p:nvPicPr>
        <p:blipFill>
          <a:blip r:embed="rId3"/>
          <a:stretch>
            <a:fillRect/>
          </a:stretch>
        </p:blipFill>
        <p:spPr>
          <a:xfrm>
            <a:off x="4987471" y="1230461"/>
            <a:ext cx="1797957" cy="1299560"/>
          </a:xfrm>
          <a:prstGeom prst="rect">
            <a:avLst/>
          </a:prstGeom>
        </p:spPr>
      </p:pic>
      <p:grpSp>
        <p:nvGrpSpPr>
          <p:cNvPr id="83" name="Group 57">
            <a:extLst>
              <a:ext uri="{FF2B5EF4-FFF2-40B4-BE49-F238E27FC236}">
                <a16:creationId xmlns:a16="http://schemas.microsoft.com/office/drawing/2014/main" id="{C5D7863B-AD69-FC47-BA2D-38FCE4992417}"/>
              </a:ext>
            </a:extLst>
          </p:cNvPr>
          <p:cNvGrpSpPr>
            <a:grpSpLocks/>
          </p:cNvGrpSpPr>
          <p:nvPr/>
        </p:nvGrpSpPr>
        <p:grpSpPr bwMode="auto">
          <a:xfrm>
            <a:off x="8178799" y="4820558"/>
            <a:ext cx="519313" cy="1096646"/>
            <a:chOff x="4140" y="429"/>
            <a:chExt cx="1425" cy="2396"/>
          </a:xfrm>
        </p:grpSpPr>
        <p:sp>
          <p:nvSpPr>
            <p:cNvPr id="84" name="Freeform 58">
              <a:extLst>
                <a:ext uri="{FF2B5EF4-FFF2-40B4-BE49-F238E27FC236}">
                  <a16:creationId xmlns:a16="http://schemas.microsoft.com/office/drawing/2014/main" id="{49D083FD-79A2-E74D-A776-974520EEA50C}"/>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5" name="Rectangle 59">
              <a:extLst>
                <a:ext uri="{FF2B5EF4-FFF2-40B4-BE49-F238E27FC236}">
                  <a16:creationId xmlns:a16="http://schemas.microsoft.com/office/drawing/2014/main" id="{C160A5F6-4243-0B4D-A694-687DE9C0BAD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86" name="Freeform 60">
              <a:extLst>
                <a:ext uri="{FF2B5EF4-FFF2-40B4-BE49-F238E27FC236}">
                  <a16:creationId xmlns:a16="http://schemas.microsoft.com/office/drawing/2014/main" id="{DCE1287F-730A-864C-AD9E-9FB460287141}"/>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7" name="Freeform 61">
              <a:extLst>
                <a:ext uri="{FF2B5EF4-FFF2-40B4-BE49-F238E27FC236}">
                  <a16:creationId xmlns:a16="http://schemas.microsoft.com/office/drawing/2014/main" id="{1A9CE9AE-3F0C-CB4A-AFB4-667C998F6D05}"/>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88" name="Rectangle 62">
              <a:extLst>
                <a:ext uri="{FF2B5EF4-FFF2-40B4-BE49-F238E27FC236}">
                  <a16:creationId xmlns:a16="http://schemas.microsoft.com/office/drawing/2014/main" id="{01EB0058-0984-934E-8EBD-78F44D93B785}"/>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89" name="Group 63">
              <a:extLst>
                <a:ext uri="{FF2B5EF4-FFF2-40B4-BE49-F238E27FC236}">
                  <a16:creationId xmlns:a16="http://schemas.microsoft.com/office/drawing/2014/main" id="{6DEFB971-8A0D-D54B-BB2F-A5A52EC70DDD}"/>
                </a:ext>
              </a:extLst>
            </p:cNvPr>
            <p:cNvGrpSpPr>
              <a:grpSpLocks/>
            </p:cNvGrpSpPr>
            <p:nvPr/>
          </p:nvGrpSpPr>
          <p:grpSpPr bwMode="auto">
            <a:xfrm>
              <a:off x="4749" y="668"/>
              <a:ext cx="581" cy="145"/>
              <a:chOff x="614" y="2568"/>
              <a:chExt cx="725" cy="139"/>
            </a:xfrm>
          </p:grpSpPr>
          <p:sp>
            <p:nvSpPr>
              <p:cNvPr id="114" name="AutoShape 64">
                <a:extLst>
                  <a:ext uri="{FF2B5EF4-FFF2-40B4-BE49-F238E27FC236}">
                    <a16:creationId xmlns:a16="http://schemas.microsoft.com/office/drawing/2014/main" id="{CB3AB1FF-68E6-B747-BBE7-AB752061332D}"/>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5" name="AutoShape 65">
                <a:extLst>
                  <a:ext uri="{FF2B5EF4-FFF2-40B4-BE49-F238E27FC236}">
                    <a16:creationId xmlns:a16="http://schemas.microsoft.com/office/drawing/2014/main" id="{E93F508C-CA28-204B-8B27-C54D968A705A}"/>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0" name="Rectangle 66">
              <a:extLst>
                <a:ext uri="{FF2B5EF4-FFF2-40B4-BE49-F238E27FC236}">
                  <a16:creationId xmlns:a16="http://schemas.microsoft.com/office/drawing/2014/main" id="{5B1AC563-B14E-A64A-B619-7D4BA2381730}"/>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1" name="Group 67">
              <a:extLst>
                <a:ext uri="{FF2B5EF4-FFF2-40B4-BE49-F238E27FC236}">
                  <a16:creationId xmlns:a16="http://schemas.microsoft.com/office/drawing/2014/main" id="{48FCBC14-90E7-EB46-8ABD-7C73B7251493}"/>
                </a:ext>
              </a:extLst>
            </p:cNvPr>
            <p:cNvGrpSpPr>
              <a:grpSpLocks/>
            </p:cNvGrpSpPr>
            <p:nvPr/>
          </p:nvGrpSpPr>
          <p:grpSpPr bwMode="auto">
            <a:xfrm>
              <a:off x="4747" y="994"/>
              <a:ext cx="581" cy="134"/>
              <a:chOff x="614" y="2568"/>
              <a:chExt cx="725" cy="139"/>
            </a:xfrm>
          </p:grpSpPr>
          <p:sp>
            <p:nvSpPr>
              <p:cNvPr id="112" name="AutoShape 68">
                <a:extLst>
                  <a:ext uri="{FF2B5EF4-FFF2-40B4-BE49-F238E27FC236}">
                    <a16:creationId xmlns:a16="http://schemas.microsoft.com/office/drawing/2014/main" id="{A898FDCB-872C-6440-BCF5-39CC5BB4E22F}"/>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3" name="AutoShape 69">
                <a:extLst>
                  <a:ext uri="{FF2B5EF4-FFF2-40B4-BE49-F238E27FC236}">
                    <a16:creationId xmlns:a16="http://schemas.microsoft.com/office/drawing/2014/main" id="{146DD0F8-ADA8-4F48-B1C0-6C48443ABC84}"/>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2" name="Rectangle 70">
              <a:extLst>
                <a:ext uri="{FF2B5EF4-FFF2-40B4-BE49-F238E27FC236}">
                  <a16:creationId xmlns:a16="http://schemas.microsoft.com/office/drawing/2014/main" id="{AECADF08-F932-F64F-83DE-4FB9C125404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3" name="Rectangle 71">
              <a:extLst>
                <a:ext uri="{FF2B5EF4-FFF2-40B4-BE49-F238E27FC236}">
                  <a16:creationId xmlns:a16="http://schemas.microsoft.com/office/drawing/2014/main" id="{AAB7C3D1-8C2B-BE49-A8B9-C1F76FC88D66}"/>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94" name="Group 72">
              <a:extLst>
                <a:ext uri="{FF2B5EF4-FFF2-40B4-BE49-F238E27FC236}">
                  <a16:creationId xmlns:a16="http://schemas.microsoft.com/office/drawing/2014/main" id="{3DEC4CAB-1840-6D4B-83A5-245A38500CEA}"/>
                </a:ext>
              </a:extLst>
            </p:cNvPr>
            <p:cNvGrpSpPr>
              <a:grpSpLocks/>
            </p:cNvGrpSpPr>
            <p:nvPr/>
          </p:nvGrpSpPr>
          <p:grpSpPr bwMode="auto">
            <a:xfrm>
              <a:off x="4735" y="1627"/>
              <a:ext cx="582" cy="151"/>
              <a:chOff x="614" y="2568"/>
              <a:chExt cx="725" cy="139"/>
            </a:xfrm>
          </p:grpSpPr>
          <p:sp>
            <p:nvSpPr>
              <p:cNvPr id="110" name="AutoShape 73">
                <a:extLst>
                  <a:ext uri="{FF2B5EF4-FFF2-40B4-BE49-F238E27FC236}">
                    <a16:creationId xmlns:a16="http://schemas.microsoft.com/office/drawing/2014/main" id="{A0F018FE-D678-C348-92C8-C541D45EC142}"/>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11" name="AutoShape 74">
                <a:extLst>
                  <a:ext uri="{FF2B5EF4-FFF2-40B4-BE49-F238E27FC236}">
                    <a16:creationId xmlns:a16="http://schemas.microsoft.com/office/drawing/2014/main" id="{438A18AE-96B9-634D-B0C6-94D6136C1BF3}"/>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5" name="Freeform 75">
              <a:extLst>
                <a:ext uri="{FF2B5EF4-FFF2-40B4-BE49-F238E27FC236}">
                  <a16:creationId xmlns:a16="http://schemas.microsoft.com/office/drawing/2014/main" id="{D0CF0AA3-AC56-5B4A-AAB7-C4F4A10396F4}"/>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96" name="Group 76">
              <a:extLst>
                <a:ext uri="{FF2B5EF4-FFF2-40B4-BE49-F238E27FC236}">
                  <a16:creationId xmlns:a16="http://schemas.microsoft.com/office/drawing/2014/main" id="{2F69551B-EBA3-BF40-8C0D-28FC3540F9EA}"/>
                </a:ext>
              </a:extLst>
            </p:cNvPr>
            <p:cNvGrpSpPr>
              <a:grpSpLocks/>
            </p:cNvGrpSpPr>
            <p:nvPr/>
          </p:nvGrpSpPr>
          <p:grpSpPr bwMode="auto">
            <a:xfrm>
              <a:off x="4739" y="1327"/>
              <a:ext cx="582" cy="139"/>
              <a:chOff x="614" y="2568"/>
              <a:chExt cx="725" cy="139"/>
            </a:xfrm>
          </p:grpSpPr>
          <p:sp>
            <p:nvSpPr>
              <p:cNvPr id="108" name="AutoShape 77">
                <a:extLst>
                  <a:ext uri="{FF2B5EF4-FFF2-40B4-BE49-F238E27FC236}">
                    <a16:creationId xmlns:a16="http://schemas.microsoft.com/office/drawing/2014/main" id="{F24A03FE-CC74-2E4C-A1C8-914AEE73C263}"/>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9" name="AutoShape 78">
                <a:extLst>
                  <a:ext uri="{FF2B5EF4-FFF2-40B4-BE49-F238E27FC236}">
                    <a16:creationId xmlns:a16="http://schemas.microsoft.com/office/drawing/2014/main" id="{1A088830-47CE-554E-891D-383BDC7C106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97" name="Rectangle 79">
              <a:extLst>
                <a:ext uri="{FF2B5EF4-FFF2-40B4-BE49-F238E27FC236}">
                  <a16:creationId xmlns:a16="http://schemas.microsoft.com/office/drawing/2014/main" id="{4B8B1DBC-053B-454B-AA6A-93DD7A17D908}"/>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98" name="Freeform 80">
              <a:extLst>
                <a:ext uri="{FF2B5EF4-FFF2-40B4-BE49-F238E27FC236}">
                  <a16:creationId xmlns:a16="http://schemas.microsoft.com/office/drawing/2014/main" id="{0C9C506E-2927-3944-A4CD-50E996AE2C65}"/>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99" name="Freeform 81">
              <a:extLst>
                <a:ext uri="{FF2B5EF4-FFF2-40B4-BE49-F238E27FC236}">
                  <a16:creationId xmlns:a16="http://schemas.microsoft.com/office/drawing/2014/main" id="{EB949747-1183-E946-A591-654096BEA6F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0" name="Oval 82">
              <a:extLst>
                <a:ext uri="{FF2B5EF4-FFF2-40B4-BE49-F238E27FC236}">
                  <a16:creationId xmlns:a16="http://schemas.microsoft.com/office/drawing/2014/main" id="{568FECAB-8B6E-D148-BC17-44303ACE0E80}"/>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1" name="Freeform 83">
              <a:extLst>
                <a:ext uri="{FF2B5EF4-FFF2-40B4-BE49-F238E27FC236}">
                  <a16:creationId xmlns:a16="http://schemas.microsoft.com/office/drawing/2014/main" id="{638205AE-B922-264E-A776-6C571A51D02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02" name="AutoShape 84">
              <a:extLst>
                <a:ext uri="{FF2B5EF4-FFF2-40B4-BE49-F238E27FC236}">
                  <a16:creationId xmlns:a16="http://schemas.microsoft.com/office/drawing/2014/main" id="{68D17880-2BFD-AB45-8EE6-655F1EE28CEE}"/>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3" name="AutoShape 85">
              <a:extLst>
                <a:ext uri="{FF2B5EF4-FFF2-40B4-BE49-F238E27FC236}">
                  <a16:creationId xmlns:a16="http://schemas.microsoft.com/office/drawing/2014/main" id="{38FF6123-2AE5-0E4D-9C49-2AB92E459E5B}"/>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4" name="Oval 86">
              <a:extLst>
                <a:ext uri="{FF2B5EF4-FFF2-40B4-BE49-F238E27FC236}">
                  <a16:creationId xmlns:a16="http://schemas.microsoft.com/office/drawing/2014/main" id="{2620EC11-7D22-C94E-A6F0-0BB8CA9093E4}"/>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5" name="Oval 87">
              <a:extLst>
                <a:ext uri="{FF2B5EF4-FFF2-40B4-BE49-F238E27FC236}">
                  <a16:creationId xmlns:a16="http://schemas.microsoft.com/office/drawing/2014/main" id="{DB036E28-4F88-C54A-8239-CB50D9884904}"/>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6" name="Oval 88">
              <a:extLst>
                <a:ext uri="{FF2B5EF4-FFF2-40B4-BE49-F238E27FC236}">
                  <a16:creationId xmlns:a16="http://schemas.microsoft.com/office/drawing/2014/main" id="{B01647CB-6EC4-044F-915F-A65E26069E0E}"/>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07" name="Rectangle 89">
              <a:extLst>
                <a:ext uri="{FF2B5EF4-FFF2-40B4-BE49-F238E27FC236}">
                  <a16:creationId xmlns:a16="http://schemas.microsoft.com/office/drawing/2014/main" id="{45BA2A5E-EE30-C54D-8CAD-2B96D86B04A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grpSp>
        <p:nvGrpSpPr>
          <p:cNvPr id="117" name="Group 116">
            <a:extLst>
              <a:ext uri="{FF2B5EF4-FFF2-40B4-BE49-F238E27FC236}">
                <a16:creationId xmlns:a16="http://schemas.microsoft.com/office/drawing/2014/main" id="{80AEB31E-EE76-584C-AA46-3C2461C3C346}"/>
              </a:ext>
            </a:extLst>
          </p:cNvPr>
          <p:cNvGrpSpPr/>
          <p:nvPr/>
        </p:nvGrpSpPr>
        <p:grpSpPr>
          <a:xfrm>
            <a:off x="3586046" y="4406221"/>
            <a:ext cx="1432267" cy="1301523"/>
            <a:chOff x="2718817" y="3255963"/>
            <a:chExt cx="1432267" cy="1301523"/>
          </a:xfrm>
        </p:grpSpPr>
        <p:grpSp>
          <p:nvGrpSpPr>
            <p:cNvPr id="47" name="Group 90">
              <a:extLst>
                <a:ext uri="{FF2B5EF4-FFF2-40B4-BE49-F238E27FC236}">
                  <a16:creationId xmlns:a16="http://schemas.microsoft.com/office/drawing/2014/main" id="{0E15E389-35EC-4248-8D1B-518B9EAA59B9}"/>
                </a:ext>
              </a:extLst>
            </p:cNvPr>
            <p:cNvGrpSpPr>
              <a:grpSpLocks/>
            </p:cNvGrpSpPr>
            <p:nvPr/>
          </p:nvGrpSpPr>
          <p:grpSpPr bwMode="auto">
            <a:xfrm>
              <a:off x="2718817" y="3255963"/>
              <a:ext cx="1432267" cy="1301523"/>
              <a:chOff x="-44" y="1473"/>
              <a:chExt cx="981" cy="1105"/>
            </a:xfrm>
          </p:grpSpPr>
          <p:pic>
            <p:nvPicPr>
              <p:cNvPr id="48" name="Picture 91" descr="desktop_computer_stylized_medium">
                <a:extLst>
                  <a:ext uri="{FF2B5EF4-FFF2-40B4-BE49-F238E27FC236}">
                    <a16:creationId xmlns:a16="http://schemas.microsoft.com/office/drawing/2014/main" id="{8461BC4D-1645-F749-AC4B-1926BA94D0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Freeform 92">
                <a:extLst>
                  <a:ext uri="{FF2B5EF4-FFF2-40B4-BE49-F238E27FC236}">
                    <a16:creationId xmlns:a16="http://schemas.microsoft.com/office/drawing/2014/main" id="{ECE33066-562B-D24D-90DD-9F2C4CD1BA2F}"/>
                  </a:ext>
                </a:extLst>
              </p:cNvPr>
              <p:cNvSpPr>
                <a:spLocks/>
              </p:cNvSpPr>
              <p:nvPr/>
            </p:nvSpPr>
            <p:spPr bwMode="auto">
              <a:xfrm flipH="1">
                <a:off x="374" y="1579"/>
                <a:ext cx="477" cy="506"/>
              </a:xfrm>
              <a:custGeom>
                <a:avLst/>
                <a:gdLst>
                  <a:gd name="T0" fmla="*/ 0 w 356"/>
                  <a:gd name="T1" fmla="*/ 0 h 368"/>
                  <a:gd name="T2" fmla="*/ 7497 w 356"/>
                  <a:gd name="T3" fmla="*/ 469 h 368"/>
                  <a:gd name="T4" fmla="*/ 8894 w 356"/>
                  <a:gd name="T5" fmla="*/ 9780 h 368"/>
                  <a:gd name="T6" fmla="*/ 1960 w 356"/>
                  <a:gd name="T7" fmla="*/ 1223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pic>
          <p:nvPicPr>
            <p:cNvPr id="116" name="Picture 115" descr="Icon&#10;&#10;Description automatically generated">
              <a:extLst>
                <a:ext uri="{FF2B5EF4-FFF2-40B4-BE49-F238E27FC236}">
                  <a16:creationId xmlns:a16="http://schemas.microsoft.com/office/drawing/2014/main" id="{34042089-BE33-B14C-9A59-7A6138E86181}"/>
                </a:ext>
              </a:extLst>
            </p:cNvPr>
            <p:cNvPicPr>
              <a:picLocks noChangeAspect="1"/>
            </p:cNvPicPr>
            <p:nvPr/>
          </p:nvPicPr>
          <p:blipFill>
            <a:blip r:embed="rId5"/>
            <a:stretch>
              <a:fillRect/>
            </a:stretch>
          </p:blipFill>
          <p:spPr>
            <a:xfrm>
              <a:off x="3251200" y="3436256"/>
              <a:ext cx="870857" cy="489857"/>
            </a:xfrm>
            <a:prstGeom prst="rect">
              <a:avLst/>
            </a:prstGeom>
          </p:spPr>
        </p:pic>
      </p:grpSp>
      <p:sp>
        <p:nvSpPr>
          <p:cNvPr id="118" name="TextBox 117">
            <a:extLst>
              <a:ext uri="{FF2B5EF4-FFF2-40B4-BE49-F238E27FC236}">
                <a16:creationId xmlns:a16="http://schemas.microsoft.com/office/drawing/2014/main" id="{9A847BB3-697B-8943-A0D3-E3C65DBA6F1C}"/>
              </a:ext>
            </a:extLst>
          </p:cNvPr>
          <p:cNvSpPr txBox="1"/>
          <p:nvPr/>
        </p:nvSpPr>
        <p:spPr>
          <a:xfrm>
            <a:off x="4352471" y="2398486"/>
            <a:ext cx="234987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nytimes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 (arts)</a:t>
            </a:r>
          </a:p>
        </p:txBody>
      </p:sp>
      <p:sp>
        <p:nvSpPr>
          <p:cNvPr id="119" name="TextBox 118">
            <a:extLst>
              <a:ext uri="{FF2B5EF4-FFF2-40B4-BE49-F238E27FC236}">
                <a16:creationId xmlns:a16="http://schemas.microsoft.com/office/drawing/2014/main" id="{58BE66CB-B4F9-CC49-A94F-C87C0E785DA3}"/>
              </a:ext>
            </a:extLst>
          </p:cNvPr>
          <p:cNvSpPr txBox="1"/>
          <p:nvPr/>
        </p:nvSpPr>
        <p:spPr>
          <a:xfrm>
            <a:off x="8095344" y="5878285"/>
            <a:ext cx="122790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AdX</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sp>
        <p:nvSpPr>
          <p:cNvPr id="3" name="TextBox 2">
            <a:extLst>
              <a:ext uri="{FF2B5EF4-FFF2-40B4-BE49-F238E27FC236}">
                <a16:creationId xmlns:a16="http://schemas.microsoft.com/office/drawing/2014/main" id="{7420A0CD-DF92-1645-9CBB-C5971315F8AB}"/>
              </a:ext>
            </a:extLst>
          </p:cNvPr>
          <p:cNvSpPr txBox="1"/>
          <p:nvPr/>
        </p:nvSpPr>
        <p:spPr>
          <a:xfrm>
            <a:off x="6997700" y="1778000"/>
            <a:ext cx="204735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sports, 2/15/22</a:t>
            </a:r>
          </a:p>
        </p:txBody>
      </p:sp>
      <p:grpSp>
        <p:nvGrpSpPr>
          <p:cNvPr id="148" name="Group 147">
            <a:extLst>
              <a:ext uri="{FF2B5EF4-FFF2-40B4-BE49-F238E27FC236}">
                <a16:creationId xmlns:a16="http://schemas.microsoft.com/office/drawing/2014/main" id="{BEDD1666-0DF1-1644-8B3C-E55E2557B728}"/>
              </a:ext>
            </a:extLst>
          </p:cNvPr>
          <p:cNvGrpSpPr/>
          <p:nvPr/>
        </p:nvGrpSpPr>
        <p:grpSpPr>
          <a:xfrm>
            <a:off x="9182100" y="4902200"/>
            <a:ext cx="711200" cy="1016000"/>
            <a:chOff x="1282700" y="2006600"/>
            <a:chExt cx="2603500" cy="3263900"/>
          </a:xfrm>
        </p:grpSpPr>
        <p:sp>
          <p:nvSpPr>
            <p:cNvPr id="149" name="Rounded Rectangle 148">
              <a:extLst>
                <a:ext uri="{FF2B5EF4-FFF2-40B4-BE49-F238E27FC236}">
                  <a16:creationId xmlns:a16="http://schemas.microsoft.com/office/drawing/2014/main" id="{D02791EC-9307-2A4B-9CC8-D2CCC50BC3C0}"/>
                </a:ext>
              </a:extLst>
            </p:cNvPr>
            <p:cNvSpPr/>
            <p:nvPr/>
          </p:nvSpPr>
          <p:spPr>
            <a:xfrm>
              <a:off x="1282700" y="2755900"/>
              <a:ext cx="2603500" cy="2514600"/>
            </a:xfrm>
            <a:prstGeom prst="roundRect">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ounded Rectangle 149">
              <a:extLst>
                <a:ext uri="{FF2B5EF4-FFF2-40B4-BE49-F238E27FC236}">
                  <a16:creationId xmlns:a16="http://schemas.microsoft.com/office/drawing/2014/main" id="{1053ED46-9860-D146-B0AD-5B077993BB88}"/>
                </a:ext>
              </a:extLst>
            </p:cNvPr>
            <p:cNvSpPr/>
            <p:nvPr/>
          </p:nvSpPr>
          <p:spPr>
            <a:xfrm>
              <a:off x="1727200" y="2552700"/>
              <a:ext cx="1765300" cy="1778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ounded Rectangle 150">
              <a:extLst>
                <a:ext uri="{FF2B5EF4-FFF2-40B4-BE49-F238E27FC236}">
                  <a16:creationId xmlns:a16="http://schemas.microsoft.com/office/drawing/2014/main" id="{2D06E11F-99A7-5240-B75B-7DD5647AAD3D}"/>
                </a:ext>
              </a:extLst>
            </p:cNvPr>
            <p:cNvSpPr/>
            <p:nvPr/>
          </p:nvSpPr>
          <p:spPr>
            <a:xfrm>
              <a:off x="1524000" y="2006600"/>
              <a:ext cx="2209800" cy="520700"/>
            </a:xfrm>
            <a:prstGeom prst="roundRect">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4" name="TextBox 133">
            <a:extLst>
              <a:ext uri="{FF2B5EF4-FFF2-40B4-BE49-F238E27FC236}">
                <a16:creationId xmlns:a16="http://schemas.microsoft.com/office/drawing/2014/main" id="{9DD11912-9F0C-4A48-865D-02E84CA7BE56}"/>
              </a:ext>
            </a:extLst>
          </p:cNvPr>
          <p:cNvSpPr txBox="1"/>
          <p:nvPr/>
        </p:nvSpPr>
        <p:spPr>
          <a:xfrm>
            <a:off x="4229100" y="5867400"/>
            <a:ext cx="16369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NY Times: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p>
        </p:txBody>
      </p:sp>
      <p:sp>
        <p:nvSpPr>
          <p:cNvPr id="122" name="TextBox 121">
            <a:extLst>
              <a:ext uri="{FF2B5EF4-FFF2-40B4-BE49-F238E27FC236}">
                <a16:creationId xmlns:a16="http://schemas.microsoft.com/office/drawing/2014/main" id="{3A0EC18F-F5A0-8D4C-B18A-FC1AADC91C63}"/>
              </a:ext>
            </a:extLst>
          </p:cNvPr>
          <p:cNvSpPr txBox="1"/>
          <p:nvPr/>
        </p:nvSpPr>
        <p:spPr>
          <a:xfrm>
            <a:off x="9226009" y="5181600"/>
            <a:ext cx="286488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NY Times sports, 2/15/22</a:t>
            </a:r>
          </a:p>
        </p:txBody>
      </p:sp>
      <p:sp>
        <p:nvSpPr>
          <p:cNvPr id="177" name="TextBox 176">
            <a:extLst>
              <a:ext uri="{FF2B5EF4-FFF2-40B4-BE49-F238E27FC236}">
                <a16:creationId xmlns:a16="http://schemas.microsoft.com/office/drawing/2014/main" id="{B147FEBB-BA88-3245-B4BC-E35B47ACD891}"/>
              </a:ext>
            </a:extLst>
          </p:cNvPr>
          <p:cNvSpPr txBox="1"/>
          <p:nvPr/>
        </p:nvSpPr>
        <p:spPr>
          <a:xfrm>
            <a:off x="4660900" y="6121400"/>
            <a:ext cx="108555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AdX: </a:t>
            </a: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endParaRPr kumimoji="0" lang="en-US" sz="1600" b="0" i="0" u="none" strike="noStrike" kern="1200" cap="none" spc="0" normalizeH="0" baseline="0" noProof="0">
              <a:ln>
                <a:noFill/>
              </a:ln>
              <a:solidFill>
                <a:srgbClr val="7030A0"/>
              </a:solidFill>
              <a:effectLst/>
              <a:uLnTx/>
              <a:uFillTx/>
              <a:latin typeface="Calibri" panose="020F0502020204030204"/>
              <a:ea typeface="+mn-ea"/>
              <a:cs typeface="+mn-cs"/>
            </a:endParaRPr>
          </a:p>
        </p:txBody>
      </p:sp>
      <p:grpSp>
        <p:nvGrpSpPr>
          <p:cNvPr id="120" name="Group 57">
            <a:extLst>
              <a:ext uri="{FF2B5EF4-FFF2-40B4-BE49-F238E27FC236}">
                <a16:creationId xmlns:a16="http://schemas.microsoft.com/office/drawing/2014/main" id="{80B9D75A-D707-8E43-938E-72AADC7EE81A}"/>
              </a:ext>
            </a:extLst>
          </p:cNvPr>
          <p:cNvGrpSpPr>
            <a:grpSpLocks/>
          </p:cNvGrpSpPr>
          <p:nvPr/>
        </p:nvGrpSpPr>
        <p:grpSpPr bwMode="auto">
          <a:xfrm>
            <a:off x="2478314" y="1935843"/>
            <a:ext cx="519313" cy="1096646"/>
            <a:chOff x="4140" y="429"/>
            <a:chExt cx="1425" cy="2396"/>
          </a:xfrm>
        </p:grpSpPr>
        <p:sp>
          <p:nvSpPr>
            <p:cNvPr id="121" name="Freeform 58">
              <a:extLst>
                <a:ext uri="{FF2B5EF4-FFF2-40B4-BE49-F238E27FC236}">
                  <a16:creationId xmlns:a16="http://schemas.microsoft.com/office/drawing/2014/main" id="{7CF0D145-247E-524F-80BB-FAB3C9AA22E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4" name="Rectangle 59">
              <a:extLst>
                <a:ext uri="{FF2B5EF4-FFF2-40B4-BE49-F238E27FC236}">
                  <a16:creationId xmlns:a16="http://schemas.microsoft.com/office/drawing/2014/main" id="{B069F6D1-4A45-3B45-83E0-57ADBD28A20D}"/>
                </a:ext>
              </a:extLst>
            </p:cNvPr>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25" name="Freeform 60">
              <a:extLst>
                <a:ext uri="{FF2B5EF4-FFF2-40B4-BE49-F238E27FC236}">
                  <a16:creationId xmlns:a16="http://schemas.microsoft.com/office/drawing/2014/main" id="{00EF2C13-EA34-614D-8589-6AD24A510BA7}"/>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6" name="Freeform 61">
              <a:extLst>
                <a:ext uri="{FF2B5EF4-FFF2-40B4-BE49-F238E27FC236}">
                  <a16:creationId xmlns:a16="http://schemas.microsoft.com/office/drawing/2014/main" id="{D8BEAA98-B184-5A41-899C-24A3499EF8EF}"/>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27" name="Rectangle 62">
              <a:extLst>
                <a:ext uri="{FF2B5EF4-FFF2-40B4-BE49-F238E27FC236}">
                  <a16:creationId xmlns:a16="http://schemas.microsoft.com/office/drawing/2014/main" id="{A5091CCD-EAEC-3F45-8E3A-3EE1D4BCCB0C}"/>
                </a:ext>
              </a:extLst>
            </p:cNvPr>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28" name="Group 63">
              <a:extLst>
                <a:ext uri="{FF2B5EF4-FFF2-40B4-BE49-F238E27FC236}">
                  <a16:creationId xmlns:a16="http://schemas.microsoft.com/office/drawing/2014/main" id="{5807BF3F-C3A0-2E46-9ACB-8160305A85A3}"/>
                </a:ext>
              </a:extLst>
            </p:cNvPr>
            <p:cNvGrpSpPr>
              <a:grpSpLocks/>
            </p:cNvGrpSpPr>
            <p:nvPr/>
          </p:nvGrpSpPr>
          <p:grpSpPr bwMode="auto">
            <a:xfrm>
              <a:off x="4749" y="668"/>
              <a:ext cx="581" cy="145"/>
              <a:chOff x="614" y="2568"/>
              <a:chExt cx="725" cy="139"/>
            </a:xfrm>
          </p:grpSpPr>
          <p:sp>
            <p:nvSpPr>
              <p:cNvPr id="183" name="AutoShape 64">
                <a:extLst>
                  <a:ext uri="{FF2B5EF4-FFF2-40B4-BE49-F238E27FC236}">
                    <a16:creationId xmlns:a16="http://schemas.microsoft.com/office/drawing/2014/main" id="{A7AECF6C-C86B-5C4F-A239-BF49C2E89028}"/>
                  </a:ext>
                </a:extLst>
              </p:cNvPr>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4" name="AutoShape 65">
                <a:extLst>
                  <a:ext uri="{FF2B5EF4-FFF2-40B4-BE49-F238E27FC236}">
                    <a16:creationId xmlns:a16="http://schemas.microsoft.com/office/drawing/2014/main" id="{F16A2EA0-90C8-114E-8082-17259C9482B5}"/>
                  </a:ext>
                </a:extLst>
              </p:cNvPr>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29" name="Rectangle 66">
              <a:extLst>
                <a:ext uri="{FF2B5EF4-FFF2-40B4-BE49-F238E27FC236}">
                  <a16:creationId xmlns:a16="http://schemas.microsoft.com/office/drawing/2014/main" id="{3A8375E6-EC37-1243-97FB-FE0AF3209023}"/>
                </a:ext>
              </a:extLst>
            </p:cNvPr>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1" name="Group 67">
              <a:extLst>
                <a:ext uri="{FF2B5EF4-FFF2-40B4-BE49-F238E27FC236}">
                  <a16:creationId xmlns:a16="http://schemas.microsoft.com/office/drawing/2014/main" id="{3ABEBD29-0886-204E-B875-6CE26C33D4C1}"/>
                </a:ext>
              </a:extLst>
            </p:cNvPr>
            <p:cNvGrpSpPr>
              <a:grpSpLocks/>
            </p:cNvGrpSpPr>
            <p:nvPr/>
          </p:nvGrpSpPr>
          <p:grpSpPr bwMode="auto">
            <a:xfrm>
              <a:off x="4747" y="994"/>
              <a:ext cx="581" cy="134"/>
              <a:chOff x="614" y="2568"/>
              <a:chExt cx="725" cy="139"/>
            </a:xfrm>
          </p:grpSpPr>
          <p:sp>
            <p:nvSpPr>
              <p:cNvPr id="181" name="AutoShape 68">
                <a:extLst>
                  <a:ext uri="{FF2B5EF4-FFF2-40B4-BE49-F238E27FC236}">
                    <a16:creationId xmlns:a16="http://schemas.microsoft.com/office/drawing/2014/main" id="{49E137F3-A6CC-AE40-9B90-B02C6316B300}"/>
                  </a:ext>
                </a:extLst>
              </p:cNvPr>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2" name="AutoShape 69">
                <a:extLst>
                  <a:ext uri="{FF2B5EF4-FFF2-40B4-BE49-F238E27FC236}">
                    <a16:creationId xmlns:a16="http://schemas.microsoft.com/office/drawing/2014/main" id="{57B56BCC-B2FD-9048-9DD3-92A3AC501F9B}"/>
                  </a:ext>
                </a:extLst>
              </p:cNvPr>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2" name="Rectangle 70">
              <a:extLst>
                <a:ext uri="{FF2B5EF4-FFF2-40B4-BE49-F238E27FC236}">
                  <a16:creationId xmlns:a16="http://schemas.microsoft.com/office/drawing/2014/main" id="{6B307B68-C234-DF47-81FF-A0D0C80F6421}"/>
                </a:ext>
              </a:extLst>
            </p:cNvPr>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33" name="Rectangle 71">
              <a:extLst>
                <a:ext uri="{FF2B5EF4-FFF2-40B4-BE49-F238E27FC236}">
                  <a16:creationId xmlns:a16="http://schemas.microsoft.com/office/drawing/2014/main" id="{995FC4AA-8787-974F-8D33-03E16EC5AEF7}"/>
                </a:ext>
              </a:extLst>
            </p:cNvPr>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37" name="Group 72">
              <a:extLst>
                <a:ext uri="{FF2B5EF4-FFF2-40B4-BE49-F238E27FC236}">
                  <a16:creationId xmlns:a16="http://schemas.microsoft.com/office/drawing/2014/main" id="{FA2AF6E2-6548-EF4F-B726-1227D161FD8D}"/>
                </a:ext>
              </a:extLst>
            </p:cNvPr>
            <p:cNvGrpSpPr>
              <a:grpSpLocks/>
            </p:cNvGrpSpPr>
            <p:nvPr/>
          </p:nvGrpSpPr>
          <p:grpSpPr bwMode="auto">
            <a:xfrm>
              <a:off x="4735" y="1627"/>
              <a:ext cx="582" cy="151"/>
              <a:chOff x="614" y="2568"/>
              <a:chExt cx="725" cy="139"/>
            </a:xfrm>
          </p:grpSpPr>
          <p:sp>
            <p:nvSpPr>
              <p:cNvPr id="179" name="AutoShape 73">
                <a:extLst>
                  <a:ext uri="{FF2B5EF4-FFF2-40B4-BE49-F238E27FC236}">
                    <a16:creationId xmlns:a16="http://schemas.microsoft.com/office/drawing/2014/main" id="{A85BFF85-1162-694B-985B-D53B39D5D5FF}"/>
                  </a:ext>
                </a:extLst>
              </p:cNvPr>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80" name="AutoShape 74">
                <a:extLst>
                  <a:ext uri="{FF2B5EF4-FFF2-40B4-BE49-F238E27FC236}">
                    <a16:creationId xmlns:a16="http://schemas.microsoft.com/office/drawing/2014/main" id="{EFC82C29-79A9-B644-916D-7FC0EF5202BB}"/>
                  </a:ext>
                </a:extLst>
              </p:cNvPr>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38" name="Freeform 75">
              <a:extLst>
                <a:ext uri="{FF2B5EF4-FFF2-40B4-BE49-F238E27FC236}">
                  <a16:creationId xmlns:a16="http://schemas.microsoft.com/office/drawing/2014/main" id="{7EC9C461-F150-1240-8D76-558B6B4F602C}"/>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155" name="Group 76">
              <a:extLst>
                <a:ext uri="{FF2B5EF4-FFF2-40B4-BE49-F238E27FC236}">
                  <a16:creationId xmlns:a16="http://schemas.microsoft.com/office/drawing/2014/main" id="{9299AE05-29C3-2844-B1C6-633C7CFFF172}"/>
                </a:ext>
              </a:extLst>
            </p:cNvPr>
            <p:cNvGrpSpPr>
              <a:grpSpLocks/>
            </p:cNvGrpSpPr>
            <p:nvPr/>
          </p:nvGrpSpPr>
          <p:grpSpPr bwMode="auto">
            <a:xfrm>
              <a:off x="4739" y="1327"/>
              <a:ext cx="582" cy="139"/>
              <a:chOff x="614" y="2568"/>
              <a:chExt cx="725" cy="139"/>
            </a:xfrm>
          </p:grpSpPr>
          <p:sp>
            <p:nvSpPr>
              <p:cNvPr id="176" name="AutoShape 77">
                <a:extLst>
                  <a:ext uri="{FF2B5EF4-FFF2-40B4-BE49-F238E27FC236}">
                    <a16:creationId xmlns:a16="http://schemas.microsoft.com/office/drawing/2014/main" id="{06802116-4260-EF43-8FD8-6944FEDDF83E}"/>
                  </a:ext>
                </a:extLst>
              </p:cNvPr>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8" name="AutoShape 78">
                <a:extLst>
                  <a:ext uri="{FF2B5EF4-FFF2-40B4-BE49-F238E27FC236}">
                    <a16:creationId xmlns:a16="http://schemas.microsoft.com/office/drawing/2014/main" id="{FD196FB8-2008-F14B-94FF-2664A9A9D40C}"/>
                  </a:ext>
                </a:extLst>
              </p:cNvPr>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56" name="Rectangle 79">
              <a:extLst>
                <a:ext uri="{FF2B5EF4-FFF2-40B4-BE49-F238E27FC236}">
                  <a16:creationId xmlns:a16="http://schemas.microsoft.com/office/drawing/2014/main" id="{8D1AEBDE-093D-AB41-9F4B-6395A4767AE2}"/>
                </a:ext>
              </a:extLst>
            </p:cNvPr>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57" name="Freeform 80">
              <a:extLst>
                <a:ext uri="{FF2B5EF4-FFF2-40B4-BE49-F238E27FC236}">
                  <a16:creationId xmlns:a16="http://schemas.microsoft.com/office/drawing/2014/main" id="{E3E9A300-9CB6-5642-9423-B3CE2A84C808}"/>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4" name="Freeform 81">
              <a:extLst>
                <a:ext uri="{FF2B5EF4-FFF2-40B4-BE49-F238E27FC236}">
                  <a16:creationId xmlns:a16="http://schemas.microsoft.com/office/drawing/2014/main" id="{61E95673-E276-B54E-8951-E28938049B47}"/>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39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5" name="Oval 82">
              <a:extLst>
                <a:ext uri="{FF2B5EF4-FFF2-40B4-BE49-F238E27FC236}">
                  <a16:creationId xmlns:a16="http://schemas.microsoft.com/office/drawing/2014/main" id="{9B9B3D7E-A0A9-8C43-A374-55DA4D19FB12}"/>
                </a:ext>
              </a:extLst>
            </p:cNvPr>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6" name="Freeform 83">
              <a:extLst>
                <a:ext uri="{FF2B5EF4-FFF2-40B4-BE49-F238E27FC236}">
                  <a16:creationId xmlns:a16="http://schemas.microsoft.com/office/drawing/2014/main" id="{E4ABD20F-89C5-8C46-BFE6-5CA778E2734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167" name="AutoShape 84">
              <a:extLst>
                <a:ext uri="{FF2B5EF4-FFF2-40B4-BE49-F238E27FC236}">
                  <a16:creationId xmlns:a16="http://schemas.microsoft.com/office/drawing/2014/main" id="{ADAAC857-3F17-1A4D-BBD3-254BC3957FE4}"/>
                </a:ext>
              </a:extLst>
            </p:cNvPr>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8" name="AutoShape 85">
              <a:extLst>
                <a:ext uri="{FF2B5EF4-FFF2-40B4-BE49-F238E27FC236}">
                  <a16:creationId xmlns:a16="http://schemas.microsoft.com/office/drawing/2014/main" id="{B0B35955-7679-1946-9BAF-3CF60ECC57E0}"/>
                </a:ext>
              </a:extLst>
            </p:cNvPr>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69" name="Oval 86">
              <a:extLst>
                <a:ext uri="{FF2B5EF4-FFF2-40B4-BE49-F238E27FC236}">
                  <a16:creationId xmlns:a16="http://schemas.microsoft.com/office/drawing/2014/main" id="{B0EDAF1F-8C77-A745-BA6A-8E3D60BB4526}"/>
                </a:ext>
              </a:extLst>
            </p:cNvPr>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0" name="Oval 87">
              <a:extLst>
                <a:ext uri="{FF2B5EF4-FFF2-40B4-BE49-F238E27FC236}">
                  <a16:creationId xmlns:a16="http://schemas.microsoft.com/office/drawing/2014/main" id="{6B44C974-5992-7741-85AD-5B948203A250}"/>
                </a:ext>
              </a:extLst>
            </p:cNvPr>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1" name="Oval 88">
              <a:extLst>
                <a:ext uri="{FF2B5EF4-FFF2-40B4-BE49-F238E27FC236}">
                  <a16:creationId xmlns:a16="http://schemas.microsoft.com/office/drawing/2014/main" id="{427659D8-BEE1-CA4D-A8D9-708F2BB9D763}"/>
                </a:ext>
              </a:extLst>
            </p:cNvPr>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
          <p:nvSpPr>
            <p:cNvPr id="174" name="Rectangle 89">
              <a:extLst>
                <a:ext uri="{FF2B5EF4-FFF2-40B4-BE49-F238E27FC236}">
                  <a16:creationId xmlns:a16="http://schemas.microsoft.com/office/drawing/2014/main" id="{BA908D21-224A-454D-AE40-AACCE66AFA11}"/>
                </a:ext>
              </a:extLst>
            </p:cNvPr>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sp>
        <p:nvSpPr>
          <p:cNvPr id="185" name="TextBox 184">
            <a:extLst>
              <a:ext uri="{FF2B5EF4-FFF2-40B4-BE49-F238E27FC236}">
                <a16:creationId xmlns:a16="http://schemas.microsoft.com/office/drawing/2014/main" id="{E9C38943-9B5B-C74A-9AF5-967FC5643352}"/>
              </a:ext>
            </a:extLst>
          </p:cNvPr>
          <p:cNvSpPr txBox="1"/>
          <p:nvPr/>
        </p:nvSpPr>
        <p:spPr>
          <a:xfrm>
            <a:off x="1482271" y="2995386"/>
            <a:ext cx="142814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socks</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.com</a:t>
            </a:r>
          </a:p>
        </p:txBody>
      </p:sp>
      <p:pic>
        <p:nvPicPr>
          <p:cNvPr id="2" name="Picture 1">
            <a:extLst>
              <a:ext uri="{FF2B5EF4-FFF2-40B4-BE49-F238E27FC236}">
                <a16:creationId xmlns:a16="http://schemas.microsoft.com/office/drawing/2014/main" id="{3A3EDD2B-FC70-7C4A-89B5-9183AE973DC9}"/>
              </a:ext>
            </a:extLst>
          </p:cNvPr>
          <p:cNvPicPr>
            <a:picLocks noChangeAspect="1"/>
          </p:cNvPicPr>
          <p:nvPr/>
        </p:nvPicPr>
        <p:blipFill>
          <a:blip r:embed="rId6"/>
          <a:stretch>
            <a:fillRect/>
          </a:stretch>
        </p:blipFill>
        <p:spPr>
          <a:xfrm>
            <a:off x="241300" y="1492250"/>
            <a:ext cx="2197100" cy="1572924"/>
          </a:xfrm>
          <a:prstGeom prst="rect">
            <a:avLst/>
          </a:prstGeom>
        </p:spPr>
      </p:pic>
      <p:grpSp>
        <p:nvGrpSpPr>
          <p:cNvPr id="205" name="Group 204">
            <a:extLst>
              <a:ext uri="{FF2B5EF4-FFF2-40B4-BE49-F238E27FC236}">
                <a16:creationId xmlns:a16="http://schemas.microsoft.com/office/drawing/2014/main" id="{154A1081-6C53-E145-BDD1-3FA5A22FACF9}"/>
              </a:ext>
            </a:extLst>
          </p:cNvPr>
          <p:cNvGrpSpPr/>
          <p:nvPr/>
        </p:nvGrpSpPr>
        <p:grpSpPr>
          <a:xfrm>
            <a:off x="4978400" y="4381500"/>
            <a:ext cx="3536404" cy="877332"/>
            <a:chOff x="5308600" y="4406900"/>
            <a:chExt cx="3536404" cy="877332"/>
          </a:xfrm>
        </p:grpSpPr>
        <p:grpSp>
          <p:nvGrpSpPr>
            <p:cNvPr id="206" name="Group 205">
              <a:extLst>
                <a:ext uri="{FF2B5EF4-FFF2-40B4-BE49-F238E27FC236}">
                  <a16:creationId xmlns:a16="http://schemas.microsoft.com/office/drawing/2014/main" id="{6E0A9E9E-A06F-CB45-B0B3-17C467D78C53}"/>
                </a:ext>
              </a:extLst>
            </p:cNvPr>
            <p:cNvGrpSpPr/>
            <p:nvPr/>
          </p:nvGrpSpPr>
          <p:grpSpPr>
            <a:xfrm>
              <a:off x="6261100" y="4914900"/>
              <a:ext cx="1854200" cy="369332"/>
              <a:chOff x="3721100" y="3429000"/>
              <a:chExt cx="1854200" cy="369332"/>
            </a:xfrm>
          </p:grpSpPr>
          <p:cxnSp>
            <p:nvCxnSpPr>
              <p:cNvPr id="210" name="Straight Arrow Connector 209">
                <a:extLst>
                  <a:ext uri="{FF2B5EF4-FFF2-40B4-BE49-F238E27FC236}">
                    <a16:creationId xmlns:a16="http://schemas.microsoft.com/office/drawing/2014/main" id="{3F23167E-A119-EC4E-B146-6F516A8086E3}"/>
                  </a:ext>
                </a:extLst>
              </p:cNvPr>
              <p:cNvCxnSpPr>
                <a:cxnSpLocks/>
              </p:cNvCxnSpPr>
              <p:nvPr/>
            </p:nvCxnSpPr>
            <p:spPr>
              <a:xfrm>
                <a:off x="3721100" y="3594100"/>
                <a:ext cx="1854200" cy="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C4353B75-74F1-0C48-B057-0887FAA78A74}"/>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TextBox 211">
                <a:extLst>
                  <a:ext uri="{FF2B5EF4-FFF2-40B4-BE49-F238E27FC236}">
                    <a16:creationId xmlns:a16="http://schemas.microsoft.com/office/drawing/2014/main" id="{7D88345D-2B6C-F447-AAFA-9A1065757E2F}"/>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4</a:t>
                </a:r>
              </a:p>
            </p:txBody>
          </p:sp>
        </p:grpSp>
        <p:grpSp>
          <p:nvGrpSpPr>
            <p:cNvPr id="207" name="Group 206">
              <a:extLst>
                <a:ext uri="{FF2B5EF4-FFF2-40B4-BE49-F238E27FC236}">
                  <a16:creationId xmlns:a16="http://schemas.microsoft.com/office/drawing/2014/main" id="{FD4BFC66-485F-2147-A211-2CAC1D00C204}"/>
                </a:ext>
              </a:extLst>
            </p:cNvPr>
            <p:cNvGrpSpPr/>
            <p:nvPr/>
          </p:nvGrpSpPr>
          <p:grpSpPr>
            <a:xfrm>
              <a:off x="5308600" y="4406900"/>
              <a:ext cx="3536404" cy="548045"/>
              <a:chOff x="6146800" y="3048000"/>
              <a:chExt cx="3536404" cy="548045"/>
            </a:xfrm>
          </p:grpSpPr>
          <p:sp>
            <p:nvSpPr>
              <p:cNvPr id="208" name="TextBox 207">
                <a:extLst>
                  <a:ext uri="{FF2B5EF4-FFF2-40B4-BE49-F238E27FC236}">
                    <a16:creationId xmlns:a16="http://schemas.microsoft.com/office/drawing/2014/main" id="{6D133E31-40C7-874C-B037-5CF94EEA15C1}"/>
                  </a:ext>
                </a:extLst>
              </p:cNvPr>
              <p:cNvSpPr txBox="1"/>
              <p:nvPr/>
            </p:nvSpPr>
            <p:spPr>
              <a:xfrm>
                <a:off x="6146800" y="30480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GET</a:t>
                </a:r>
              </a:p>
            </p:txBody>
          </p:sp>
          <p:sp>
            <p:nvSpPr>
              <p:cNvPr id="209" name="TextBox 208">
                <a:extLst>
                  <a:ext uri="{FF2B5EF4-FFF2-40B4-BE49-F238E27FC236}">
                    <a16:creationId xmlns:a16="http://schemas.microsoft.com/office/drawing/2014/main" id="{CCBB6DD5-8489-9846-AEE8-A4EFC46C4CF0}"/>
                  </a:ext>
                </a:extLst>
              </p:cNvPr>
              <p:cNvSpPr txBox="1"/>
              <p:nvPr/>
            </p:nvSpPr>
            <p:spPr>
              <a:xfrm>
                <a:off x="6273800" y="3276599"/>
                <a:ext cx="3409404"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Referrer: nytimes.com, cookie: </a:t>
                </a: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p>
            </p:txBody>
          </p:sp>
        </p:grpSp>
      </p:grpSp>
      <p:grpSp>
        <p:nvGrpSpPr>
          <p:cNvPr id="213" name="Group 212">
            <a:extLst>
              <a:ext uri="{FF2B5EF4-FFF2-40B4-BE49-F238E27FC236}">
                <a16:creationId xmlns:a16="http://schemas.microsoft.com/office/drawing/2014/main" id="{52A26446-4AA7-B74D-AACE-7134BEC552EB}"/>
              </a:ext>
            </a:extLst>
          </p:cNvPr>
          <p:cNvGrpSpPr/>
          <p:nvPr/>
        </p:nvGrpSpPr>
        <p:grpSpPr>
          <a:xfrm>
            <a:off x="5626100" y="5346700"/>
            <a:ext cx="2641600" cy="865546"/>
            <a:chOff x="6007100" y="5308600"/>
            <a:chExt cx="2641600" cy="865546"/>
          </a:xfrm>
        </p:grpSpPr>
        <p:grpSp>
          <p:nvGrpSpPr>
            <p:cNvPr id="214" name="Group 213">
              <a:extLst>
                <a:ext uri="{FF2B5EF4-FFF2-40B4-BE49-F238E27FC236}">
                  <a16:creationId xmlns:a16="http://schemas.microsoft.com/office/drawing/2014/main" id="{29498B2A-276E-DC44-BBE4-90FD27C63891}"/>
                </a:ext>
              </a:extLst>
            </p:cNvPr>
            <p:cNvGrpSpPr/>
            <p:nvPr/>
          </p:nvGrpSpPr>
          <p:grpSpPr>
            <a:xfrm>
              <a:off x="6273800" y="5308600"/>
              <a:ext cx="1841500" cy="369332"/>
              <a:chOff x="3721100" y="3429000"/>
              <a:chExt cx="1841500" cy="369332"/>
            </a:xfrm>
          </p:grpSpPr>
          <p:cxnSp>
            <p:nvCxnSpPr>
              <p:cNvPr id="218" name="Straight Arrow Connector 217">
                <a:extLst>
                  <a:ext uri="{FF2B5EF4-FFF2-40B4-BE49-F238E27FC236}">
                    <a16:creationId xmlns:a16="http://schemas.microsoft.com/office/drawing/2014/main" id="{AEE3B8A3-63AD-A948-AAE1-A57FF9C587D6}"/>
                  </a:ext>
                </a:extLst>
              </p:cNvPr>
              <p:cNvCxnSpPr>
                <a:cxnSpLocks/>
              </p:cNvCxnSpPr>
              <p:nvPr/>
            </p:nvCxnSpPr>
            <p:spPr>
              <a:xfrm>
                <a:off x="3721100" y="3594100"/>
                <a:ext cx="1841500" cy="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19" name="Oval 218">
                <a:extLst>
                  <a:ext uri="{FF2B5EF4-FFF2-40B4-BE49-F238E27FC236}">
                    <a16:creationId xmlns:a16="http://schemas.microsoft.com/office/drawing/2014/main" id="{4E74045F-FC9E-C748-9CF5-2D715A8ECF5F}"/>
                  </a:ext>
                </a:extLst>
              </p:cNvPr>
              <p:cNvSpPr/>
              <p:nvPr/>
            </p:nvSpPr>
            <p:spPr>
              <a:xfrm>
                <a:off x="4673600" y="3441700"/>
                <a:ext cx="342900" cy="342900"/>
              </a:xfrm>
              <a:prstGeom prst="ellipse">
                <a:avLst/>
              </a:prstGeom>
              <a:solidFill>
                <a:schemeClr val="bg1"/>
              </a:solidFill>
              <a:ln w="19050">
                <a:solidFill>
                  <a:srgbClr val="0E01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TextBox 219">
                <a:extLst>
                  <a:ext uri="{FF2B5EF4-FFF2-40B4-BE49-F238E27FC236}">
                    <a16:creationId xmlns:a16="http://schemas.microsoft.com/office/drawing/2014/main" id="{DB50E822-27A5-7D49-BF52-0C0C70B85C66}"/>
                  </a:ext>
                </a:extLst>
              </p:cNvPr>
              <p:cNvSpPr txBox="1"/>
              <p:nvPr/>
            </p:nvSpPr>
            <p:spPr>
              <a:xfrm>
                <a:off x="4686300" y="342900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5</a:t>
                </a:r>
              </a:p>
            </p:txBody>
          </p:sp>
        </p:grpSp>
        <p:grpSp>
          <p:nvGrpSpPr>
            <p:cNvPr id="215" name="Group 214">
              <a:extLst>
                <a:ext uri="{FF2B5EF4-FFF2-40B4-BE49-F238E27FC236}">
                  <a16:creationId xmlns:a16="http://schemas.microsoft.com/office/drawing/2014/main" id="{004A4CDB-638B-244C-BB86-A5BEFC684334}"/>
                </a:ext>
              </a:extLst>
            </p:cNvPr>
            <p:cNvGrpSpPr/>
            <p:nvPr/>
          </p:nvGrpSpPr>
          <p:grpSpPr>
            <a:xfrm>
              <a:off x="6007100" y="5600700"/>
              <a:ext cx="2641600" cy="573446"/>
              <a:chOff x="6654800" y="3187700"/>
              <a:chExt cx="2641600" cy="573446"/>
            </a:xfrm>
          </p:grpSpPr>
          <p:sp>
            <p:nvSpPr>
              <p:cNvPr id="216" name="TextBox 215">
                <a:extLst>
                  <a:ext uri="{FF2B5EF4-FFF2-40B4-BE49-F238E27FC236}">
                    <a16:creationId xmlns:a16="http://schemas.microsoft.com/office/drawing/2014/main" id="{D4ADF513-A7C3-0143-9B0C-2D1C1BD238A3}"/>
                  </a:ext>
                </a:extLst>
              </p:cNvPr>
              <p:cNvSpPr txBox="1"/>
              <p:nvPr/>
            </p:nvSpPr>
            <p:spPr>
              <a:xfrm>
                <a:off x="6654800" y="3187700"/>
                <a:ext cx="1473200" cy="3194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sp>
            <p:nvSpPr>
              <p:cNvPr id="217" name="TextBox 216">
                <a:extLst>
                  <a:ext uri="{FF2B5EF4-FFF2-40B4-BE49-F238E27FC236}">
                    <a16:creationId xmlns:a16="http://schemas.microsoft.com/office/drawing/2014/main" id="{4A2FC18F-0291-6D46-A3C7-EB72BDA4044F}"/>
                  </a:ext>
                </a:extLst>
              </p:cNvPr>
              <p:cNvSpPr txBox="1"/>
              <p:nvPr/>
            </p:nvSpPr>
            <p:spPr>
              <a:xfrm>
                <a:off x="6781800" y="3441700"/>
                <a:ext cx="2514600" cy="319446"/>
              </a:xfrm>
              <a:prstGeom prst="rect">
                <a:avLst/>
              </a:prstGeom>
              <a:no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p>
            </p:txBody>
          </p:sp>
        </p:grpSp>
      </p:grpSp>
      <p:sp>
        <p:nvSpPr>
          <p:cNvPr id="221" name="TextBox 220">
            <a:extLst>
              <a:ext uri="{FF2B5EF4-FFF2-40B4-BE49-F238E27FC236}">
                <a16:creationId xmlns:a16="http://schemas.microsoft.com/office/drawing/2014/main" id="{DE7219FE-2D26-9D42-AE4E-0D7F7B3AF5E9}"/>
              </a:ext>
            </a:extLst>
          </p:cNvPr>
          <p:cNvSpPr txBox="1"/>
          <p:nvPr/>
        </p:nvSpPr>
        <p:spPr>
          <a:xfrm>
            <a:off x="9238709" y="5397500"/>
            <a:ext cx="238514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socks.com, 2/16/22</a:t>
            </a:r>
          </a:p>
        </p:txBody>
      </p:sp>
      <p:sp>
        <p:nvSpPr>
          <p:cNvPr id="52" name="Rectangle 51">
            <a:extLst>
              <a:ext uri="{FF2B5EF4-FFF2-40B4-BE49-F238E27FC236}">
                <a16:creationId xmlns:a16="http://schemas.microsoft.com/office/drawing/2014/main" id="{87817062-774D-454B-8E37-CAF7A9BA9A3F}"/>
              </a:ext>
            </a:extLst>
          </p:cNvPr>
          <p:cNvSpPr/>
          <p:nvPr/>
        </p:nvSpPr>
        <p:spPr>
          <a:xfrm>
            <a:off x="152400" y="1257300"/>
            <a:ext cx="3035300" cy="2273300"/>
          </a:xfrm>
          <a:prstGeom prst="rect">
            <a:avLst/>
          </a:prstGeom>
          <a:solidFill>
            <a:schemeClr val="bg1">
              <a:alpha val="6708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73E8AE-1256-8543-903F-14016A3284D0}"/>
              </a:ext>
            </a:extLst>
          </p:cNvPr>
          <p:cNvSpPr/>
          <p:nvPr/>
        </p:nvSpPr>
        <p:spPr>
          <a:xfrm>
            <a:off x="5041900" y="1663700"/>
            <a:ext cx="1676400" cy="825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CC1C141-45F3-B748-A65C-DC6615D1E4E2}"/>
              </a:ext>
            </a:extLst>
          </p:cNvPr>
          <p:cNvPicPr>
            <a:picLocks noChangeAspect="1"/>
          </p:cNvPicPr>
          <p:nvPr/>
        </p:nvPicPr>
        <p:blipFill>
          <a:blip r:embed="rId7"/>
          <a:stretch>
            <a:fillRect/>
          </a:stretch>
        </p:blipFill>
        <p:spPr>
          <a:xfrm>
            <a:off x="5168900" y="1705046"/>
            <a:ext cx="1447800" cy="777076"/>
          </a:xfrm>
          <a:prstGeom prst="rect">
            <a:avLst/>
          </a:prstGeom>
        </p:spPr>
      </p:pic>
      <p:grpSp>
        <p:nvGrpSpPr>
          <p:cNvPr id="50" name="Group 49">
            <a:extLst>
              <a:ext uri="{FF2B5EF4-FFF2-40B4-BE49-F238E27FC236}">
                <a16:creationId xmlns:a16="http://schemas.microsoft.com/office/drawing/2014/main" id="{4EFDBB5A-1D49-7740-BFA3-76D3B419C8FA}"/>
              </a:ext>
            </a:extLst>
          </p:cNvPr>
          <p:cNvGrpSpPr/>
          <p:nvPr/>
        </p:nvGrpSpPr>
        <p:grpSpPr>
          <a:xfrm>
            <a:off x="2946400" y="2946400"/>
            <a:ext cx="3797300" cy="1333500"/>
            <a:chOff x="2946400" y="2946400"/>
            <a:chExt cx="3797300" cy="1333500"/>
          </a:xfrm>
        </p:grpSpPr>
        <p:sp>
          <p:nvSpPr>
            <p:cNvPr id="186" name="TextBox 185">
              <a:extLst>
                <a:ext uri="{FF2B5EF4-FFF2-40B4-BE49-F238E27FC236}">
                  <a16:creationId xmlns:a16="http://schemas.microsoft.com/office/drawing/2014/main" id="{EA8EEB57-D796-A44F-AABC-98D2692E45FA}"/>
                </a:ext>
              </a:extLst>
            </p:cNvPr>
            <p:cNvSpPr txBox="1"/>
            <p:nvPr/>
          </p:nvSpPr>
          <p:spPr>
            <a:xfrm>
              <a:off x="2946400" y="37338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cookie: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p>
          </p:txBody>
        </p:sp>
        <p:grpSp>
          <p:nvGrpSpPr>
            <p:cNvPr id="12" name="Group 11">
              <a:extLst>
                <a:ext uri="{FF2B5EF4-FFF2-40B4-BE49-F238E27FC236}">
                  <a16:creationId xmlns:a16="http://schemas.microsoft.com/office/drawing/2014/main" id="{67F4D187-FD30-4243-9DC3-FEED945AA79A}"/>
                </a:ext>
              </a:extLst>
            </p:cNvPr>
            <p:cNvGrpSpPr/>
            <p:nvPr/>
          </p:nvGrpSpPr>
          <p:grpSpPr>
            <a:xfrm>
              <a:off x="3771900" y="2946400"/>
              <a:ext cx="2971800" cy="1333500"/>
              <a:chOff x="3771900" y="2946400"/>
              <a:chExt cx="2971800" cy="1333500"/>
            </a:xfrm>
          </p:grpSpPr>
          <p:cxnSp>
            <p:nvCxnSpPr>
              <p:cNvPr id="172" name="Straight Arrow Connector 171">
                <a:extLst>
                  <a:ext uri="{FF2B5EF4-FFF2-40B4-BE49-F238E27FC236}">
                    <a16:creationId xmlns:a16="http://schemas.microsoft.com/office/drawing/2014/main" id="{B1744345-32CD-D945-8799-A1B7A26C0FC5}"/>
                  </a:ext>
                </a:extLst>
              </p:cNvPr>
              <p:cNvCxnSpPr>
                <a:cxnSpLocks/>
              </p:cNvCxnSpPr>
              <p:nvPr/>
            </p:nvCxnSpPr>
            <p:spPr>
              <a:xfrm flipV="1">
                <a:off x="5118100" y="2971800"/>
                <a:ext cx="0" cy="1308100"/>
              </a:xfrm>
              <a:prstGeom prst="straightConnector1">
                <a:avLst/>
              </a:prstGeom>
              <a:ln w="25400">
                <a:solidFill>
                  <a:srgbClr val="0E01A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555889BE-7365-4243-803E-53D3F804C2DC}"/>
                  </a:ext>
                </a:extLst>
              </p:cNvPr>
              <p:cNvSpPr txBox="1"/>
              <p:nvPr/>
            </p:nvSpPr>
            <p:spPr>
              <a:xfrm>
                <a:off x="5105400" y="3302000"/>
                <a:ext cx="7366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reply</a:t>
                </a:r>
              </a:p>
            </p:txBody>
          </p:sp>
          <p:grpSp>
            <p:nvGrpSpPr>
              <p:cNvPr id="187" name="Group 186">
                <a:extLst>
                  <a:ext uri="{FF2B5EF4-FFF2-40B4-BE49-F238E27FC236}">
                    <a16:creationId xmlns:a16="http://schemas.microsoft.com/office/drawing/2014/main" id="{CEF64886-9C2F-0540-8430-13E580BAFE5B}"/>
                  </a:ext>
                </a:extLst>
              </p:cNvPr>
              <p:cNvGrpSpPr/>
              <p:nvPr/>
            </p:nvGrpSpPr>
            <p:grpSpPr>
              <a:xfrm>
                <a:off x="3771900" y="2946400"/>
                <a:ext cx="1473200" cy="1308100"/>
                <a:chOff x="3771900" y="2946400"/>
                <a:chExt cx="1473200" cy="1308100"/>
              </a:xfrm>
            </p:grpSpPr>
            <p:cxnSp>
              <p:nvCxnSpPr>
                <p:cNvPr id="188" name="Straight Arrow Connector 187">
                  <a:extLst>
                    <a:ext uri="{FF2B5EF4-FFF2-40B4-BE49-F238E27FC236}">
                      <a16:creationId xmlns:a16="http://schemas.microsoft.com/office/drawing/2014/main" id="{1584FBF9-445E-9940-944C-DEF9B15F5A92}"/>
                    </a:ext>
                  </a:extLst>
                </p:cNvPr>
                <p:cNvCxnSpPr>
                  <a:cxnSpLocks/>
                </p:cNvCxnSpPr>
                <p:nvPr/>
              </p:nvCxnSpPr>
              <p:spPr>
                <a:xfrm flipV="1">
                  <a:off x="4851400" y="2946400"/>
                  <a:ext cx="0" cy="1308100"/>
                </a:xfrm>
                <a:prstGeom prst="straightConnector1">
                  <a:avLst/>
                </a:prstGeom>
                <a:ln w="25400">
                  <a:solidFill>
                    <a:srgbClr val="0E01A0"/>
                  </a:solidFill>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A200226F-2290-A54B-916F-CB43D1EF79D6}"/>
                    </a:ext>
                  </a:extLst>
                </p:cNvPr>
                <p:cNvSpPr txBox="1"/>
                <p:nvPr/>
              </p:nvSpPr>
              <p:spPr>
                <a:xfrm>
                  <a:off x="3771900" y="3276600"/>
                  <a:ext cx="1473200" cy="541046"/>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HTTP </a:t>
                  </a: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GET</a:t>
                  </a:r>
                </a:p>
              </p:txBody>
            </p:sp>
          </p:grpSp>
          <p:sp>
            <p:nvSpPr>
              <p:cNvPr id="190" name="TextBox 189">
                <a:extLst>
                  <a:ext uri="{FF2B5EF4-FFF2-40B4-BE49-F238E27FC236}">
                    <a16:creationId xmlns:a16="http://schemas.microsoft.com/office/drawing/2014/main" id="{953EEF58-8AF1-E74B-834B-1AE029DD3520}"/>
                  </a:ext>
                </a:extLst>
              </p:cNvPr>
              <p:cNvSpPr txBox="1"/>
              <p:nvPr/>
            </p:nvSpPr>
            <p:spPr>
              <a:xfrm>
                <a:off x="4876800" y="3746500"/>
                <a:ext cx="1866900" cy="319446"/>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Set cookie: </a:t>
                </a: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p>
            </p:txBody>
          </p:sp>
        </p:grpSp>
      </p:grpSp>
      <p:sp>
        <p:nvSpPr>
          <p:cNvPr id="191" name="TextBox 190">
            <a:extLst>
              <a:ext uri="{FF2B5EF4-FFF2-40B4-BE49-F238E27FC236}">
                <a16:creationId xmlns:a16="http://schemas.microsoft.com/office/drawing/2014/main" id="{2DA4981F-F39B-3A49-A46E-25D2EC80F748}"/>
              </a:ext>
            </a:extLst>
          </p:cNvPr>
          <p:cNvSpPr txBox="1"/>
          <p:nvPr/>
        </p:nvSpPr>
        <p:spPr>
          <a:xfrm>
            <a:off x="7010400" y="2019300"/>
            <a:ext cx="184858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1634</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arts, 2/17/22</a:t>
            </a:r>
          </a:p>
        </p:txBody>
      </p:sp>
      <p:sp>
        <p:nvSpPr>
          <p:cNvPr id="222" name="TextBox 221">
            <a:extLst>
              <a:ext uri="{FF2B5EF4-FFF2-40B4-BE49-F238E27FC236}">
                <a16:creationId xmlns:a16="http://schemas.microsoft.com/office/drawing/2014/main" id="{3E2282F4-4356-234C-94F2-286B1CE1E2A1}"/>
              </a:ext>
            </a:extLst>
          </p:cNvPr>
          <p:cNvSpPr txBox="1"/>
          <p:nvPr/>
        </p:nvSpPr>
        <p:spPr>
          <a:xfrm>
            <a:off x="9251409" y="5626100"/>
            <a:ext cx="266611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panose="020F0502020204030204"/>
                <a:ea typeface="+mn-ea"/>
                <a:cs typeface="+mn-cs"/>
              </a:rPr>
              <a:t>7493</a:t>
            </a: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 NY Times arts, 2/15/22</a:t>
            </a:r>
          </a:p>
        </p:txBody>
      </p:sp>
      <p:sp>
        <p:nvSpPr>
          <p:cNvPr id="20" name="TextBox 19">
            <a:extLst>
              <a:ext uri="{FF2B5EF4-FFF2-40B4-BE49-F238E27FC236}">
                <a16:creationId xmlns:a16="http://schemas.microsoft.com/office/drawing/2014/main" id="{13AC850B-40A2-CC4E-92FB-CE11DA696EF3}"/>
              </a:ext>
            </a:extLst>
          </p:cNvPr>
          <p:cNvSpPr txBox="1"/>
          <p:nvPr/>
        </p:nvSpPr>
        <p:spPr>
          <a:xfrm>
            <a:off x="5753100" y="6108700"/>
            <a:ext cx="22695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C00000"/>
                </a:solidFill>
                <a:effectLst/>
                <a:uLnTx/>
                <a:uFillTx/>
                <a:latin typeface="Calibri" panose="020F0502020204030204"/>
                <a:ea typeface="+mn-ea"/>
                <a:cs typeface="+mn-cs"/>
              </a:rPr>
              <a:t>Returned ad for socks!</a:t>
            </a:r>
          </a:p>
        </p:txBody>
      </p:sp>
    </p:spTree>
    <p:extLst>
      <p:ext uri="{BB962C8B-B14F-4D97-AF65-F5344CB8AC3E}">
        <p14:creationId xmlns:p14="http://schemas.microsoft.com/office/powerpoint/2010/main" val="395101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dissolve">
                                      <p:cBhvr>
                                        <p:cTn id="7" dur="500"/>
                                        <p:tgtEl>
                                          <p:spTgt spid="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91"/>
                                        </p:tgtEl>
                                        <p:attrNameLst>
                                          <p:attrName>style.visibility</p:attrName>
                                        </p:attrNameLst>
                                      </p:cBhvr>
                                      <p:to>
                                        <p:strVal val="visible"/>
                                      </p:to>
                                    </p:set>
                                    <p:animEffect transition="in" filter="dissolve">
                                      <p:cBhvr>
                                        <p:cTn id="11" dur="500"/>
                                        <p:tgtEl>
                                          <p:spTgt spid="1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5"/>
                                        </p:tgtEl>
                                        <p:attrNameLst>
                                          <p:attrName>style.visibility</p:attrName>
                                        </p:attrNameLst>
                                      </p:cBhvr>
                                      <p:to>
                                        <p:strVal val="visible"/>
                                      </p:to>
                                    </p:set>
                                    <p:animEffect transition="in" filter="wipe(left)">
                                      <p:cBhvr>
                                        <p:cTn id="16" dur="500"/>
                                        <p:tgtEl>
                                          <p:spTgt spid="205"/>
                                        </p:tgtEl>
                                      </p:cBhvr>
                                    </p:animEffect>
                                  </p:childTnLst>
                                </p:cTn>
                              </p:par>
                              <p:par>
                                <p:cTn id="17" presetID="9" presetClass="exit" presetSubtype="0" fill="hold" nodeType="withEffect">
                                  <p:stCondLst>
                                    <p:cond delay="0"/>
                                  </p:stCondLst>
                                  <p:childTnLst>
                                    <p:animEffect transition="out" filter="dissolve">
                                      <p:cBhvr>
                                        <p:cTn id="18" dur="500"/>
                                        <p:tgtEl>
                                          <p:spTgt spid="50"/>
                                        </p:tgtEl>
                                      </p:cBhvr>
                                    </p:animEffect>
                                    <p:set>
                                      <p:cBhvr>
                                        <p:cTn id="19" dur="1" fill="hold">
                                          <p:stCondLst>
                                            <p:cond delay="499"/>
                                          </p:stCondLst>
                                        </p:cTn>
                                        <p:tgtEl>
                                          <p:spTgt spid="50"/>
                                        </p:tgtEl>
                                        <p:attrNameLst>
                                          <p:attrName>style.visibility</p:attrName>
                                        </p:attrNameLst>
                                      </p:cBhvr>
                                      <p:to>
                                        <p:strVal val="hidden"/>
                                      </p:to>
                                    </p:set>
                                  </p:childTnLst>
                                </p:cTn>
                              </p:par>
                            </p:childTnLst>
                          </p:cTn>
                        </p:par>
                        <p:par>
                          <p:cTn id="20" fill="hold">
                            <p:stCondLst>
                              <p:cond delay="500"/>
                            </p:stCondLst>
                            <p:childTnLst>
                              <p:par>
                                <p:cTn id="21" presetID="9" presetClass="entr" presetSubtype="0" fill="hold" grpId="0" nodeType="afterEffect">
                                  <p:stCondLst>
                                    <p:cond delay="0"/>
                                  </p:stCondLst>
                                  <p:childTnLst>
                                    <p:set>
                                      <p:cBhvr>
                                        <p:cTn id="22" dur="1" fill="hold">
                                          <p:stCondLst>
                                            <p:cond delay="0"/>
                                          </p:stCondLst>
                                        </p:cTn>
                                        <p:tgtEl>
                                          <p:spTgt spid="222"/>
                                        </p:tgtEl>
                                        <p:attrNameLst>
                                          <p:attrName>style.visibility</p:attrName>
                                        </p:attrNameLst>
                                      </p:cBhvr>
                                      <p:to>
                                        <p:strVal val="visible"/>
                                      </p:to>
                                    </p:set>
                                    <p:animEffect transition="in" filter="dissolve">
                                      <p:cBhvr>
                                        <p:cTn id="23" dur="500"/>
                                        <p:tgtEl>
                                          <p:spTgt spid="22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13"/>
                                        </p:tgtEl>
                                        <p:attrNameLst>
                                          <p:attrName>style.visibility</p:attrName>
                                        </p:attrNameLst>
                                      </p:cBhvr>
                                      <p:to>
                                        <p:strVal val="visible"/>
                                      </p:to>
                                    </p:set>
                                    <p:animEffect transition="in" filter="wipe(right)">
                                      <p:cBhvr>
                                        <p:cTn id="28" dur="500"/>
                                        <p:tgtEl>
                                          <p:spTgt spid="213"/>
                                        </p:tgtEl>
                                      </p:cBhvr>
                                    </p:animEffect>
                                  </p:childTnLst>
                                </p:cTn>
                              </p:par>
                              <p:par>
                                <p:cTn id="29" presetID="9" presetClass="exit" presetSubtype="0" fill="hold" nodeType="withEffect">
                                  <p:stCondLst>
                                    <p:cond delay="0"/>
                                  </p:stCondLst>
                                  <p:childTnLst>
                                    <p:animEffect transition="out" filter="dissolve">
                                      <p:cBhvr>
                                        <p:cTn id="30" dur="500"/>
                                        <p:tgtEl>
                                          <p:spTgt spid="205"/>
                                        </p:tgtEl>
                                      </p:cBhvr>
                                    </p:animEffect>
                                    <p:set>
                                      <p:cBhvr>
                                        <p:cTn id="31" dur="1" fill="hold">
                                          <p:stCondLst>
                                            <p:cond delay="499"/>
                                          </p:stCondLst>
                                        </p:cTn>
                                        <p:tgtEl>
                                          <p:spTgt spid="20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222" grpId="0"/>
      <p:bldP spid="2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790133"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E01A0"/>
                </a:solidFill>
                <a:effectLst/>
                <a:uLnTx/>
                <a:uFillTx/>
                <a:latin typeface="Calibri" panose="020F0502020204030204"/>
                <a:ea typeface="+mn-ea"/>
                <a:cs typeface="+mn-cs"/>
              </a:rPr>
              <a:t>Cookies: </a:t>
            </a: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tracking a user’s browsing behavior</a:t>
            </a: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613541" y="1386556"/>
            <a:ext cx="10515600" cy="5071394"/>
          </a:xfrm>
        </p:spPr>
        <p:txBody>
          <a:bodyPr>
            <a:normAutofit lnSpcReduction="10000"/>
          </a:bodyPr>
          <a:lstStyle/>
          <a:p>
            <a:pPr marL="0" indent="0">
              <a:buNone/>
            </a:pPr>
            <a:r>
              <a:rPr lang="en-US" sz="3200" dirty="0"/>
              <a:t>Cookies can be used to: </a:t>
            </a:r>
          </a:p>
          <a:p>
            <a:pPr marL="463550" indent="-227013">
              <a:buClr>
                <a:srgbClr val="0A14A3"/>
              </a:buClr>
              <a:buFont typeface="Wingdings" pitchFamily="2" charset="2"/>
              <a:buChar char="§"/>
            </a:pPr>
            <a:r>
              <a:rPr lang="en-US" dirty="0"/>
              <a:t>track user behavior on a given website (</a:t>
            </a:r>
            <a:r>
              <a:rPr lang="en-US" dirty="0">
                <a:solidFill>
                  <a:srgbClr val="C00000"/>
                </a:solidFill>
              </a:rPr>
              <a:t>first party cookies</a:t>
            </a:r>
            <a:r>
              <a:rPr lang="en-US" dirty="0"/>
              <a:t>)</a:t>
            </a:r>
          </a:p>
          <a:p>
            <a:pPr marL="463550" indent="-227013">
              <a:buClr>
                <a:srgbClr val="0A14A3"/>
              </a:buClr>
              <a:buFont typeface="Wingdings" pitchFamily="2" charset="2"/>
              <a:buChar char="§"/>
            </a:pPr>
            <a:r>
              <a:rPr lang="en-US" dirty="0"/>
              <a:t>track user behavior across multiple websites (</a:t>
            </a:r>
            <a:r>
              <a:rPr lang="en-US" dirty="0">
                <a:solidFill>
                  <a:srgbClr val="C00000"/>
                </a:solidFill>
              </a:rPr>
              <a:t>third party cookies</a:t>
            </a:r>
            <a:r>
              <a:rPr lang="en-US" dirty="0"/>
              <a:t>) without user ever choosing to visit tracker site (!)</a:t>
            </a:r>
          </a:p>
          <a:p>
            <a:pPr marL="463550" indent="-227013">
              <a:buClr>
                <a:srgbClr val="0A14A3"/>
              </a:buClr>
              <a:buFont typeface="Wingdings" pitchFamily="2" charset="2"/>
              <a:buChar char="§"/>
            </a:pPr>
            <a:r>
              <a:rPr lang="en-US" dirty="0"/>
              <a:t>tracking may be </a:t>
            </a:r>
            <a:r>
              <a:rPr lang="en-US" i="1" dirty="0"/>
              <a:t>invisible</a:t>
            </a:r>
            <a:r>
              <a:rPr lang="en-US" dirty="0"/>
              <a:t> to user:</a:t>
            </a:r>
          </a:p>
          <a:p>
            <a:pPr marL="860425" lvl="1" indent="-168275">
              <a:buClr>
                <a:srgbClr val="0A14A3"/>
              </a:buClr>
            </a:pPr>
            <a:r>
              <a:rPr lang="en-US" dirty="0"/>
              <a:t>rather than displayed ad triggering HTTP GET to tracker, could be an invisible link</a:t>
            </a:r>
          </a:p>
          <a:p>
            <a:pPr marL="920750" lvl="1" indent="-227013">
              <a:buClr>
                <a:srgbClr val="0A14A3"/>
              </a:buClr>
              <a:buFont typeface="Wingdings" pitchFamily="2" charset="2"/>
              <a:buChar char="§"/>
            </a:pPr>
            <a:endParaRPr lang="en-US" dirty="0"/>
          </a:p>
          <a:p>
            <a:pPr marL="236537" indent="0">
              <a:buClr>
                <a:srgbClr val="0A14A3"/>
              </a:buClr>
              <a:buNone/>
            </a:pPr>
            <a:r>
              <a:rPr lang="en-US" dirty="0"/>
              <a:t>third party tracking via cookies:</a:t>
            </a:r>
          </a:p>
          <a:p>
            <a:pPr marL="692150" indent="-341313">
              <a:buClr>
                <a:srgbClr val="0A14A3"/>
              </a:buClr>
              <a:buFont typeface="Wingdings" pitchFamily="2" charset="2"/>
              <a:buChar char="§"/>
            </a:pPr>
            <a:r>
              <a:rPr lang="en-US" dirty="0"/>
              <a:t>disabled by default in Firefox, Safari browsers</a:t>
            </a:r>
          </a:p>
          <a:p>
            <a:pPr marL="692150" indent="-341313">
              <a:buClr>
                <a:srgbClr val="0A14A3"/>
              </a:buClr>
              <a:buFont typeface="Wingdings" pitchFamily="2" charset="2"/>
              <a:buChar char="§"/>
            </a:pPr>
            <a:r>
              <a:rPr lang="en-US" dirty="0"/>
              <a:t>to be disabled in Chrome browser starting 2023</a:t>
            </a:r>
          </a:p>
        </p:txBody>
      </p:sp>
    </p:spTree>
    <p:extLst>
      <p:ext uri="{BB962C8B-B14F-4D97-AF65-F5344CB8AC3E}">
        <p14:creationId xmlns:p14="http://schemas.microsoft.com/office/powerpoint/2010/main" val="73495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CBA8-8970-5FA3-7811-BC5356FA2101}"/>
              </a:ext>
            </a:extLst>
          </p:cNvPr>
          <p:cNvSpPr>
            <a:spLocks noGrp="1"/>
          </p:cNvSpPr>
          <p:nvPr>
            <p:ph type="title"/>
          </p:nvPr>
        </p:nvSpPr>
        <p:spPr/>
        <p:txBody>
          <a:bodyPr/>
          <a:lstStyle/>
          <a:p>
            <a:r>
              <a:rPr lang="en-US"/>
              <a:t>Disadvantages of third-party cookies</a:t>
            </a:r>
          </a:p>
        </p:txBody>
      </p:sp>
      <p:sp>
        <p:nvSpPr>
          <p:cNvPr id="3" name="Content Placeholder 2">
            <a:extLst>
              <a:ext uri="{FF2B5EF4-FFF2-40B4-BE49-F238E27FC236}">
                <a16:creationId xmlns:a16="http://schemas.microsoft.com/office/drawing/2014/main" id="{4BBB8459-AF6C-28DB-5A6C-F5AB17A96F48}"/>
              </a:ext>
            </a:extLst>
          </p:cNvPr>
          <p:cNvSpPr>
            <a:spLocks noGrp="1"/>
          </p:cNvSpPr>
          <p:nvPr>
            <p:ph idx="1"/>
          </p:nvPr>
        </p:nvSpPr>
        <p:spPr/>
        <p:txBody>
          <a:bodyPr/>
          <a:lstStyle/>
          <a:p>
            <a:r>
              <a:rPr lang="en-US"/>
              <a:t>Revenue management (no evidence that shows this is true or not); may not officially in slides but may mention this in the class </a:t>
            </a:r>
          </a:p>
        </p:txBody>
      </p:sp>
    </p:spTree>
    <p:extLst>
      <p:ext uri="{BB962C8B-B14F-4D97-AF65-F5344CB8AC3E}">
        <p14:creationId xmlns:p14="http://schemas.microsoft.com/office/powerpoint/2010/main" val="1637688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B051B04-ACBF-DB44-80A7-0D40AAB4EC53}"/>
              </a:ext>
            </a:extLst>
          </p:cNvPr>
          <p:cNvSpPr txBox="1"/>
          <p:nvPr/>
        </p:nvSpPr>
        <p:spPr>
          <a:xfrm>
            <a:off x="360491" y="261258"/>
            <a:ext cx="10283071"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 GDPR </a:t>
            </a:r>
            <a:r>
              <a:rPr kumimoji="0" lang="en-US" sz="2800" b="0" i="0" u="none" strike="noStrike" kern="1200" cap="none" spc="0" normalizeH="0" baseline="0" noProof="0">
                <a:ln>
                  <a:noFill/>
                </a:ln>
                <a:solidFill>
                  <a:srgbClr val="0E01A0"/>
                </a:solidFill>
                <a:effectLst/>
                <a:uLnTx/>
                <a:uFillTx/>
                <a:latin typeface="Calibri" panose="020F0502020204030204"/>
                <a:ea typeface="+mn-ea"/>
                <a:cs typeface="+mn-cs"/>
              </a:rPr>
              <a:t>(EU General Data Protection Regulation) </a:t>
            </a:r>
            <a:r>
              <a:rPr kumimoji="0" lang="en-US" sz="4400" b="0" i="0" u="none" strike="noStrike" kern="1200" cap="none" spc="0" normalizeH="0" baseline="0" noProof="0">
                <a:ln>
                  <a:noFill/>
                </a:ln>
                <a:solidFill>
                  <a:srgbClr val="0E01A0"/>
                </a:solidFill>
                <a:effectLst/>
                <a:uLnTx/>
                <a:uFillTx/>
                <a:latin typeface="Calibri" panose="020F0502020204030204"/>
                <a:ea typeface="+mn-ea"/>
                <a:cs typeface="+mn-cs"/>
              </a:rPr>
              <a:t>and cookies</a:t>
            </a:r>
            <a:endParaRPr kumimoji="0" lang="en-US" sz="3600" b="0" i="0" u="none" strike="noStrike" kern="1200" cap="none" spc="0" normalizeH="0" baseline="0" noProof="0">
              <a:ln>
                <a:noFill/>
              </a:ln>
              <a:solidFill>
                <a:srgbClr val="0E01A0"/>
              </a:solidFill>
              <a:effectLst/>
              <a:uLnTx/>
              <a:uFillTx/>
              <a:latin typeface="Calibri" panose="020F0502020204030204"/>
              <a:ea typeface="+mn-ea"/>
              <a:cs typeface="+mn-cs"/>
            </a:endParaRPr>
          </a:p>
        </p:txBody>
      </p:sp>
      <p:sp>
        <p:nvSpPr>
          <p:cNvPr id="11" name="Content Placeholder 10">
            <a:extLst>
              <a:ext uri="{FF2B5EF4-FFF2-40B4-BE49-F238E27FC236}">
                <a16:creationId xmlns:a16="http://schemas.microsoft.com/office/drawing/2014/main" id="{B44877E6-0E15-2840-BF4C-1558F629F02F}"/>
              </a:ext>
            </a:extLst>
          </p:cNvPr>
          <p:cNvSpPr>
            <a:spLocks noGrp="1"/>
          </p:cNvSpPr>
          <p:nvPr>
            <p:ph idx="1"/>
          </p:nvPr>
        </p:nvSpPr>
        <p:spPr>
          <a:xfrm>
            <a:off x="802727" y="1632893"/>
            <a:ext cx="5736021" cy="2911124"/>
          </a:xfrm>
        </p:spPr>
        <p:txBody>
          <a:bodyPr>
            <a:normAutofit/>
          </a:bodyPr>
          <a:lstStyle/>
          <a:p>
            <a:pPr marL="0" indent="0">
              <a:buNone/>
            </a:pPr>
            <a:r>
              <a:rPr lang="en-US" sz="2000"/>
              <a:t>“Natural persons may be associated with online identifiers […] such as internet protocol addresses, cookie identifiers or other identifiers […].</a:t>
            </a:r>
          </a:p>
          <a:p>
            <a:pPr marL="0" indent="0">
              <a:buNone/>
            </a:pPr>
            <a:r>
              <a:rPr lang="en-US" sz="2000"/>
              <a:t>This may leave traces which, in particular when combined with unique identifiers and other information received by the servers, may be used to create profiles of the natural persons and identify them.”</a:t>
            </a:r>
          </a:p>
          <a:p>
            <a:pPr marL="0" indent="0">
              <a:buNone/>
            </a:pPr>
            <a:endParaRPr lang="en-US"/>
          </a:p>
        </p:txBody>
      </p:sp>
      <p:sp>
        <p:nvSpPr>
          <p:cNvPr id="53" name="Rectangle 52">
            <a:extLst>
              <a:ext uri="{FF2B5EF4-FFF2-40B4-BE49-F238E27FC236}">
                <a16:creationId xmlns:a16="http://schemas.microsoft.com/office/drawing/2014/main" id="{BFBE1986-1770-D04F-A610-BF1A6514BB48}"/>
              </a:ext>
            </a:extLst>
          </p:cNvPr>
          <p:cNvSpPr/>
          <p:nvPr/>
        </p:nvSpPr>
        <p:spPr>
          <a:xfrm>
            <a:off x="547457" y="1418109"/>
            <a:ext cx="6229350" cy="2903220"/>
          </a:xfrm>
          <a:prstGeom prst="rect">
            <a:avLst/>
          </a:prstGeom>
          <a:noFill/>
          <a:ln w="508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4074E854-33C2-FC45-A070-05AF1EC24A62}"/>
              </a:ext>
            </a:extLst>
          </p:cNvPr>
          <p:cNvSpPr txBox="1"/>
          <p:nvPr/>
        </p:nvSpPr>
        <p:spPr>
          <a:xfrm>
            <a:off x="3578771" y="4114800"/>
            <a:ext cx="2817887"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GDPR, recital 30 (May 2018)</a:t>
            </a:r>
          </a:p>
        </p:txBody>
      </p:sp>
      <p:grpSp>
        <p:nvGrpSpPr>
          <p:cNvPr id="58" name="Group 57">
            <a:extLst>
              <a:ext uri="{FF2B5EF4-FFF2-40B4-BE49-F238E27FC236}">
                <a16:creationId xmlns:a16="http://schemas.microsoft.com/office/drawing/2014/main" id="{B52903E8-B701-5148-93B6-EC1E4331F5FB}"/>
              </a:ext>
            </a:extLst>
          </p:cNvPr>
          <p:cNvGrpSpPr/>
          <p:nvPr/>
        </p:nvGrpSpPr>
        <p:grpSpPr>
          <a:xfrm>
            <a:off x="7162802" y="1198179"/>
            <a:ext cx="5029198" cy="4840014"/>
            <a:chOff x="6810703" y="931954"/>
            <a:chExt cx="5675585" cy="5736860"/>
          </a:xfrm>
        </p:grpSpPr>
        <p:pic>
          <p:nvPicPr>
            <p:cNvPr id="173" name="Picture 2" descr="17 19 21.5 23.6&amp;#39;&amp;#39; Inch 60HZ IPS lcd Monitor display for desktop computer  pc|LCD Monitors| - AliExpress">
              <a:extLst>
                <a:ext uri="{FF2B5EF4-FFF2-40B4-BE49-F238E27FC236}">
                  <a16:creationId xmlns:a16="http://schemas.microsoft.com/office/drawing/2014/main" id="{E2A13C1C-98B5-DC49-B1BB-DBCFA4C0D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703" y="931954"/>
              <a:ext cx="5675585" cy="573686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30D92692-1901-A141-88C9-0A095B294528}"/>
                </a:ext>
              </a:extLst>
            </p:cNvPr>
            <p:cNvPicPr>
              <a:picLocks noChangeAspect="1"/>
            </p:cNvPicPr>
            <p:nvPr/>
          </p:nvPicPr>
          <p:blipFill>
            <a:blip r:embed="rId4"/>
            <a:stretch>
              <a:fillRect/>
            </a:stretch>
          </p:blipFill>
          <p:spPr>
            <a:xfrm>
              <a:off x="7772399" y="1697511"/>
              <a:ext cx="3859905" cy="3315923"/>
            </a:xfrm>
            <a:prstGeom prst="rect">
              <a:avLst/>
            </a:prstGeom>
            <a:ln w="31750">
              <a:solidFill>
                <a:schemeClr val="bg1">
                  <a:lumMod val="75000"/>
                </a:schemeClr>
              </a:solidFill>
            </a:ln>
            <a:effectLst>
              <a:outerShdw blurRad="50800" dist="38100" dir="2700000" algn="tl" rotWithShape="0">
                <a:prstClr val="black">
                  <a:alpha val="40000"/>
                </a:prstClr>
              </a:outerShdw>
            </a:effectLst>
          </p:spPr>
        </p:pic>
        <p:sp>
          <p:nvSpPr>
            <p:cNvPr id="56" name="Rectangle 55">
              <a:extLst>
                <a:ext uri="{FF2B5EF4-FFF2-40B4-BE49-F238E27FC236}">
                  <a16:creationId xmlns:a16="http://schemas.microsoft.com/office/drawing/2014/main" id="{2E1F02BC-6660-6941-B402-887A3D821B18}"/>
                </a:ext>
              </a:extLst>
            </p:cNvPr>
            <p:cNvSpPr/>
            <p:nvPr/>
          </p:nvSpPr>
          <p:spPr>
            <a:xfrm>
              <a:off x="7993117" y="3957145"/>
              <a:ext cx="3484180" cy="930165"/>
            </a:xfrm>
            <a:prstGeom prst="rect">
              <a:avLst/>
            </a:prstGeom>
            <a:noFill/>
            <a:ln w="603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A76BEBCE-C465-314E-86E0-F0EBEB0CE0D0}"/>
                </a:ext>
              </a:extLst>
            </p:cNvPr>
            <p:cNvSpPr txBox="1"/>
            <p:nvPr/>
          </p:nvSpPr>
          <p:spPr>
            <a:xfrm>
              <a:off x="8071944" y="5580992"/>
              <a:ext cx="3263462" cy="923330"/>
            </a:xfrm>
            <a:prstGeom prst="rect">
              <a:avLst/>
            </a:prstGeom>
            <a:solidFill>
              <a:schemeClr val="bg1">
                <a:alpha val="67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C00000"/>
                  </a:solidFill>
                  <a:effectLst/>
                  <a:uLnTx/>
                  <a:uFillTx/>
                  <a:latin typeface="Calibri" panose="020F0502020204030204"/>
                  <a:ea typeface="+mn-ea"/>
                  <a:cs typeface="+mn-cs"/>
                </a:rPr>
                <a:t>User has explicit control over whether or not cookies are allowed</a:t>
              </a:r>
            </a:p>
          </p:txBody>
        </p:sp>
      </p:grpSp>
      <p:grpSp>
        <p:nvGrpSpPr>
          <p:cNvPr id="60" name="Group 59">
            <a:extLst>
              <a:ext uri="{FF2B5EF4-FFF2-40B4-BE49-F238E27FC236}">
                <a16:creationId xmlns:a16="http://schemas.microsoft.com/office/drawing/2014/main" id="{B8831A28-D235-DF45-926A-DE576497C8EE}"/>
              </a:ext>
            </a:extLst>
          </p:cNvPr>
          <p:cNvGrpSpPr/>
          <p:nvPr/>
        </p:nvGrpSpPr>
        <p:grpSpPr>
          <a:xfrm>
            <a:off x="504498" y="4461641"/>
            <a:ext cx="6274676" cy="1988605"/>
            <a:chOff x="504498" y="4461641"/>
            <a:chExt cx="6274676" cy="1988605"/>
          </a:xfrm>
        </p:grpSpPr>
        <p:sp>
          <p:nvSpPr>
            <p:cNvPr id="54" name="TextBox 53">
              <a:extLst>
                <a:ext uri="{FF2B5EF4-FFF2-40B4-BE49-F238E27FC236}">
                  <a16:creationId xmlns:a16="http://schemas.microsoft.com/office/drawing/2014/main" id="{BC9FA0C1-0C19-8F42-9B02-DABB110E178D}"/>
                </a:ext>
              </a:extLst>
            </p:cNvPr>
            <p:cNvSpPr txBox="1"/>
            <p:nvPr/>
          </p:nvSpPr>
          <p:spPr>
            <a:xfrm>
              <a:off x="504498" y="5249917"/>
              <a:ext cx="62746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when cookies can identify an individual, cookies are considered personal data, subject to GDPR personal data regulations</a:t>
              </a:r>
            </a:p>
          </p:txBody>
        </p:sp>
        <p:sp>
          <p:nvSpPr>
            <p:cNvPr id="59" name="Down Arrow 58">
              <a:extLst>
                <a:ext uri="{FF2B5EF4-FFF2-40B4-BE49-F238E27FC236}">
                  <a16:creationId xmlns:a16="http://schemas.microsoft.com/office/drawing/2014/main" id="{BD67E037-04D0-5242-9C92-6158A1ED1E53}"/>
                </a:ext>
              </a:extLst>
            </p:cNvPr>
            <p:cNvSpPr/>
            <p:nvPr/>
          </p:nvSpPr>
          <p:spPr>
            <a:xfrm>
              <a:off x="3058509" y="4461641"/>
              <a:ext cx="646387" cy="819807"/>
            </a:xfrm>
            <a:prstGeom prst="downArrow">
              <a:avLst/>
            </a:prstGeom>
            <a:gradFill>
              <a:gsLst>
                <a:gs pos="0">
                  <a:schemeClr val="accent1">
                    <a:lumMod val="5000"/>
                    <a:lumOff val="95000"/>
                  </a:schemeClr>
                </a:gs>
                <a:gs pos="100000">
                  <a:srgbClr val="C0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3124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up)">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dissolve">
                                      <p:cBhvr>
                                        <p:cTn id="1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solidFill>
                  <a:srgbClr val="0000A3"/>
                </a:solidFill>
                <a:latin typeface="+mn-lt"/>
                <a:cs typeface="Calibri" panose="020F0502020204030204" pitchFamily="34" charset="0"/>
              </a:rPr>
              <a:t>So, what did we learn about HTTP?</a:t>
            </a:r>
            <a:endParaRPr lang="en-US" sz="4400">
              <a:solidFill>
                <a:srgbClr val="0000A3"/>
              </a:solidFill>
              <a:latin typeface="+mn-lt"/>
            </a:endParaRPr>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schemeClr val="bg2">
                    <a:lumMod val="75000"/>
                  </a:schemeClr>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576263" lvl="1" indent="-233363">
              <a:spcBef>
                <a:spcPts val="1000"/>
              </a:spcBef>
              <a:buClr>
                <a:srgbClr val="0000A3"/>
              </a:buClr>
              <a:buFont typeface="Wingdings" pitchFamily="2" charset="2"/>
              <a:buChar char="§"/>
              <a:defRPr/>
            </a:pPr>
            <a:r>
              <a:rPr lang="en-US" altLang="en-US">
                <a:solidFill>
                  <a:schemeClr val="bg2">
                    <a:lumMod val="75000"/>
                  </a:schemeClr>
                </a:solidFill>
                <a:latin typeface="Calibri"/>
                <a:ea typeface="ＭＳ Ｐゴシック" panose="020B0600070205080204" pitchFamily="34" charset="-128"/>
              </a:rPr>
              <a:t>Non-persistent vs persistent connection</a:t>
            </a:r>
            <a:endPar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Server maintains no information about past client requests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8827879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430001"/>
            <a:ext cx="10515600" cy="894622"/>
          </a:xfrm>
        </p:spPr>
        <p:txBody>
          <a:bodyPr>
            <a:normAutofit/>
          </a:bodyPr>
          <a:lstStyle/>
          <a:p>
            <a:r>
              <a:rPr lang="en-US" sz="4400">
                <a:solidFill>
                  <a:srgbClr val="0000A3"/>
                </a:solidFill>
                <a:latin typeface="+mn-lt"/>
                <a:cs typeface="Calibri" panose="020F0502020204030204" pitchFamily="34" charset="0"/>
              </a:rPr>
              <a:t>So, what did we learn about HTTP?</a:t>
            </a:r>
            <a:endParaRPr lang="en-US" sz="4400">
              <a:solidFill>
                <a:srgbClr val="0000A3"/>
              </a:solidFill>
              <a:latin typeface="+mn-lt"/>
            </a:endParaRPr>
          </a:p>
        </p:txBody>
      </p:sp>
      <p:sp>
        <p:nvSpPr>
          <p:cNvPr id="8" name="Rectangle 3">
            <a:extLst>
              <a:ext uri="{FF2B5EF4-FFF2-40B4-BE49-F238E27FC236}">
                <a16:creationId xmlns:a16="http://schemas.microsoft.com/office/drawing/2014/main" id="{321ECE79-BBE4-B646-A84C-F451AD02B983}"/>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indent="-233363">
              <a:defRPr/>
            </a:pPr>
            <a:r>
              <a:rPr lang="en-US" altLang="en-US">
                <a:solidFill>
                  <a:schemeClr val="bg2">
                    <a:lumMod val="75000"/>
                  </a:schemeClr>
                </a:solidFill>
                <a:latin typeface="Calibri"/>
                <a:ea typeface="ＭＳ Ｐゴシック" panose="020B0600070205080204" pitchFamily="34" charset="-128"/>
              </a:rPr>
              <a:t>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wo types of HTTP messages: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request</a:t>
            </a: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 </a:t>
            </a:r>
            <a:r>
              <a:rPr kumimoji="0" lang="en-US" altLang="en-US" sz="2800" b="0" i="1"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response</a:t>
            </a:r>
            <a:endPar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rPr>
              <a:t>HTTP Connection: Built on top of a reliable Connection-based transport service</a:t>
            </a:r>
          </a:p>
          <a:p>
            <a:pPr marL="576263" lvl="1" indent="-233363">
              <a:spcBef>
                <a:spcPts val="1000"/>
              </a:spcBef>
              <a:buClr>
                <a:srgbClr val="0000A3"/>
              </a:buClr>
              <a:buFont typeface="Wingdings" pitchFamily="2" charset="2"/>
              <a:buChar char="§"/>
              <a:defRPr/>
            </a:pPr>
            <a:r>
              <a:rPr lang="en-US" altLang="en-US">
                <a:solidFill>
                  <a:schemeClr val="bg2">
                    <a:lumMod val="75000"/>
                  </a:schemeClr>
                </a:solidFill>
                <a:latin typeface="Calibri"/>
                <a:ea typeface="ＭＳ Ｐゴシック" panose="020B0600070205080204" pitchFamily="34" charset="-128"/>
              </a:rPr>
              <a:t>Non-persistent vs persistent connection</a:t>
            </a:r>
            <a:endParaRPr kumimoji="0" lang="en-US" altLang="en-US" b="0" i="0" u="none" strike="noStrike" kern="1200" cap="none" spc="0" normalizeH="0" baseline="0" noProof="0">
              <a:ln>
                <a:noFill/>
              </a:ln>
              <a:solidFill>
                <a:schemeClr val="bg2">
                  <a:lumMod val="75000"/>
                </a:schemeClr>
              </a:solidFill>
              <a:effectLst/>
              <a:uLnTx/>
              <a:uFillTx/>
              <a:latin typeface="Calibri"/>
              <a:ea typeface="ＭＳ Ｐゴシック" panose="020B0600070205080204" pitchFamily="34" charset="-128"/>
              <a:cs typeface="+mn-cs"/>
            </a:endParaRP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trike="sngStrike">
                <a:solidFill>
                  <a:schemeClr val="tx1">
                    <a:lumMod val="85000"/>
                    <a:lumOff val="15000"/>
                  </a:schemeClr>
                </a:solidFill>
                <a:latin typeface="Calibri"/>
                <a:ea typeface="ＭＳ Ｐゴシック" panose="020B0600070205080204" pitchFamily="34" charset="-128"/>
              </a:rPr>
              <a:t>HTTP is stateless</a:t>
            </a:r>
          </a:p>
          <a:p>
            <a:pPr marL="576263" lvl="1" indent="-233363">
              <a:spcBef>
                <a:spcPts val="1000"/>
              </a:spcBef>
              <a:buClr>
                <a:srgbClr val="0000A3"/>
              </a:buClr>
              <a:buFont typeface="Wingdings" pitchFamily="2" charset="2"/>
              <a:buChar char="§"/>
              <a:defRPr/>
            </a:pPr>
            <a:r>
              <a:rPr kumimoji="0" lang="en-US" altLang="en-US" b="0" i="0" u="none" strike="sngStrik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Server maintains no information about past client requests</a:t>
            </a:r>
          </a:p>
          <a:p>
            <a:pPr marL="233363" indent="-233363">
              <a:defRPr/>
            </a:pPr>
            <a:r>
              <a:rPr lang="en-US" altLang="en-US">
                <a:solidFill>
                  <a:schemeClr val="tx1">
                    <a:lumMod val="85000"/>
                    <a:lumOff val="15000"/>
                  </a:schemeClr>
                </a:solidFill>
                <a:latin typeface="Calibri"/>
                <a:ea typeface="ＭＳ Ｐゴシック" panose="020B0600070205080204" pitchFamily="34" charset="-128"/>
              </a:rPr>
              <a:t>HTTP can be stateful </a:t>
            </a:r>
          </a:p>
          <a:p>
            <a:pPr marL="576263" lvl="1" indent="-233363">
              <a:defRPr/>
            </a:pPr>
            <a:r>
              <a:rPr kumimoji="0" lang="en-US" altLang="en-US" b="0" i="0" u="none" kern="1200" cap="none" spc="0" normalizeH="0" baseline="0" noProof="0">
                <a:ln>
                  <a:noFill/>
                </a:ln>
                <a:solidFill>
                  <a:schemeClr val="tx1">
                    <a:lumMod val="85000"/>
                    <a:lumOff val="15000"/>
                  </a:schemeClr>
                </a:solidFill>
                <a:effectLst/>
                <a:uLnTx/>
                <a:uFillTx/>
                <a:latin typeface="Calibri"/>
                <a:ea typeface="ＭＳ Ｐゴシック" panose="020B0600070205080204" pitchFamily="34" charset="-128"/>
                <a:cs typeface="+mn-cs"/>
              </a:rPr>
              <a:t>E.g., cookies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0116641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C918-F228-531F-1ECA-0B3EC6956E63}"/>
              </a:ext>
            </a:extLst>
          </p:cNvPr>
          <p:cNvSpPr>
            <a:spLocks noGrp="1"/>
          </p:cNvSpPr>
          <p:nvPr>
            <p:ph type="title"/>
          </p:nvPr>
        </p:nvSpPr>
        <p:spPr/>
        <p:txBody>
          <a:bodyPr/>
          <a:lstStyle/>
          <a:p>
            <a:r>
              <a:rPr lang="en-US"/>
              <a:t>Improving web application performance</a:t>
            </a:r>
          </a:p>
        </p:txBody>
      </p:sp>
      <p:sp>
        <p:nvSpPr>
          <p:cNvPr id="5" name="Rectangle 3">
            <a:extLst>
              <a:ext uri="{FF2B5EF4-FFF2-40B4-BE49-F238E27FC236}">
                <a16:creationId xmlns:a16="http://schemas.microsoft.com/office/drawing/2014/main" id="{81975FE4-9499-BAC5-307F-63025F76BE5F}"/>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dirty="0">
                <a:solidFill>
                  <a:schemeClr val="tx1">
                    <a:lumMod val="85000"/>
                    <a:lumOff val="15000"/>
                  </a:schemeClr>
                </a:solidFill>
                <a:latin typeface="Calibri"/>
                <a:ea typeface="ＭＳ Ｐゴシック" panose="020B0600070205080204" pitchFamily="34" charset="-128"/>
              </a:rPr>
              <a:t>Non-persistent HTTP connections → persistent HTTP connections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Cookies can help improve performance</a:t>
            </a: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dirty="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2710496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C918-F228-531F-1ECA-0B3EC6956E63}"/>
              </a:ext>
            </a:extLst>
          </p:cNvPr>
          <p:cNvSpPr>
            <a:spLocks noGrp="1"/>
          </p:cNvSpPr>
          <p:nvPr>
            <p:ph type="title"/>
          </p:nvPr>
        </p:nvSpPr>
        <p:spPr/>
        <p:txBody>
          <a:bodyPr/>
          <a:lstStyle/>
          <a:p>
            <a:r>
              <a:rPr lang="en-US"/>
              <a:t>Improving web application performance</a:t>
            </a:r>
          </a:p>
        </p:txBody>
      </p:sp>
      <p:sp>
        <p:nvSpPr>
          <p:cNvPr id="5" name="Rectangle 3">
            <a:extLst>
              <a:ext uri="{FF2B5EF4-FFF2-40B4-BE49-F238E27FC236}">
                <a16:creationId xmlns:a16="http://schemas.microsoft.com/office/drawing/2014/main" id="{81975FE4-9499-BAC5-307F-63025F76BE5F}"/>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a:ea typeface="ＭＳ Ｐゴシック" panose="020B0600070205080204" pitchFamily="34" charset="-128"/>
              </a:rPr>
              <a:t>Non-persistent HTTP connections → persistent HTTP connections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Cookies can help improve performance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prstClr val="black"/>
                </a:solidFill>
                <a:latin typeface="Calibri"/>
                <a:ea typeface="ＭＳ Ｐゴシック" panose="020B0600070205080204" pitchFamily="34" charset="-128"/>
              </a:rPr>
              <a:t>Caching!</a:t>
            </a:r>
          </a:p>
          <a:p>
            <a:pPr marL="576263" lvl="1" indent="-233363">
              <a:spcBef>
                <a:spcPts val="1000"/>
              </a:spcBef>
              <a:buClr>
                <a:srgbClr val="0000A3"/>
              </a:buClr>
              <a:buFont typeface="Wingdings" pitchFamily="2" charset="2"/>
              <a:buChar char="§"/>
              <a:defRPr/>
            </a:pPr>
            <a:r>
              <a:rPr lang="en-US" altLang="en-US">
                <a:solidFill>
                  <a:prstClr val="black"/>
                </a:solidFill>
                <a:latin typeface="Calibri"/>
                <a:ea typeface="ＭＳ Ｐゴシック" panose="020B0600070205080204" pitchFamily="34" charset="-128"/>
              </a:rPr>
              <a:t>Web caching</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Brower caching</a:t>
            </a: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4030434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 name="Straight Arrow Connector 89">
            <a:extLst>
              <a:ext uri="{FF2B5EF4-FFF2-40B4-BE49-F238E27FC236}">
                <a16:creationId xmlns:a16="http://schemas.microsoft.com/office/drawing/2014/main" id="{9DCC8E0B-70B1-223E-EC29-ECBD7262BEFF}"/>
              </a:ext>
            </a:extLst>
          </p:cNvPr>
          <p:cNvCxnSpPr>
            <a:cxnSpLocks/>
          </p:cNvCxnSpPr>
          <p:nvPr/>
        </p:nvCxnSpPr>
        <p:spPr>
          <a:xfrm flipV="1">
            <a:off x="8862098" y="3125481"/>
            <a:ext cx="1446557" cy="621943"/>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a:solidFill>
            <a:schemeClr val="bg1"/>
          </a:solidFill>
        </p:spPr>
        <p:txBody>
          <a:bodyPr>
            <a:normAutofit/>
          </a:bodyPr>
          <a:lstStyle/>
          <a:p>
            <a:r>
              <a:rPr lang="en-US" sz="4400" dirty="0">
                <a:ea typeface="ＭＳ Ｐゴシック" panose="020B0600070205080204" pitchFamily="34" charset="-128"/>
              </a:rPr>
              <a:t>Web caches</a:t>
            </a:r>
            <a:endParaRPr lang="en-US" sz="4400" dirty="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655395" y="1779292"/>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dirty="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lvl="1" indent="-228600">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object </a:t>
            </a:r>
            <a:r>
              <a:rPr kumimoji="0" lang="en-US" altLang="en-US" sz="2800" b="0" i="0" u="none" strike="noStrike" kern="1200" cap="none" spc="0" normalizeH="0" baseline="0" noProof="0" dirty="0">
                <a:ln>
                  <a:noFill/>
                </a:ln>
                <a:solidFill>
                  <a:srgbClr val="FF0000"/>
                </a:solidFill>
                <a:effectLst/>
                <a:uLnTx/>
                <a:uFillTx/>
                <a:latin typeface="Calibri"/>
                <a:ea typeface="ＭＳ Ｐゴシック" panose="020B0600070205080204" pitchFamily="34" charset="-128"/>
                <a:cs typeface="+mn-cs"/>
              </a:rPr>
              <a:t>NOT</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a:t>
            </a:r>
            <a:r>
              <a:rPr lang="en-US" altLang="en-US" sz="2800" dirty="0">
                <a:solidFill>
                  <a:prstClr val="black"/>
                </a:solidFill>
                <a:ea typeface="ＭＳ Ｐゴシック" panose="020B0600070205080204" pitchFamily="34" charset="-128"/>
              </a:rPr>
              <a:t>in cache:</a:t>
            </a:r>
          </a:p>
          <a:p>
            <a:pPr marL="1133475" lvl="2">
              <a:defRPr/>
            </a:pPr>
            <a:r>
              <a:rPr lang="en-US" altLang="en-US" sz="2400" dirty="0">
                <a:solidFill>
                  <a:prstClr val="black"/>
                </a:solidFill>
                <a:ea typeface="ＭＳ Ｐゴシック" panose="020B0600070205080204" pitchFamily="34" charset="-128"/>
              </a:rPr>
              <a:t>cache requests object from origin server</a:t>
            </a:r>
          </a:p>
          <a:p>
            <a:pPr marL="1133475" lvl="2">
              <a:defRPr/>
            </a:pPr>
            <a:r>
              <a:rPr lang="en-US" altLang="en-US" sz="2400" dirty="0">
                <a:solidFill>
                  <a:prstClr val="black"/>
                </a:solidFill>
                <a:ea typeface="ＭＳ Ｐゴシック" panose="020B0600070205080204" pitchFamily="34" charset="-128"/>
              </a:rPr>
              <a:t>caches received object</a:t>
            </a:r>
          </a:p>
          <a:p>
            <a:pPr marL="1133475" lvl="2">
              <a:defRPr/>
            </a:pPr>
            <a:r>
              <a:rPr lang="en-US" altLang="en-US" sz="2400" dirty="0">
                <a:solidFill>
                  <a:prstClr val="black"/>
                </a:solidFill>
                <a:ea typeface="ＭＳ Ｐゴシック" panose="020B0600070205080204" pitchFamily="34" charset="-128"/>
              </a:rPr>
              <a:t>then returns object to client </a:t>
            </a:r>
          </a:p>
          <a:p>
            <a:pPr marL="685800" lvl="1" indent="-228600">
              <a:defRPr/>
            </a:pPr>
            <a:r>
              <a:rPr kumimoji="0" lang="en-US" altLang="en-US" sz="2800" b="0" i="1" u="none" strike="noStrike" kern="1200" cap="none" spc="0" normalizeH="0" baseline="0" noProof="0" dirty="0">
                <a:ln>
                  <a:noFill/>
                </a:ln>
                <a:solidFill>
                  <a:srgbClr val="0000A3"/>
                </a:solidFill>
                <a:effectLst/>
                <a:uLnTx/>
                <a:uFillTx/>
                <a:latin typeface="Calibri"/>
                <a:ea typeface="ＭＳ Ｐゴシック" panose="020B0600070205080204" pitchFamily="34" charset="-128"/>
                <a:cs typeface="+mn-cs"/>
              </a:rPr>
              <a:t>Else </a:t>
            </a:r>
            <a:r>
              <a:rPr lang="en-US" altLang="en-US" sz="2800" dirty="0">
                <a:solidFill>
                  <a:prstClr val="black"/>
                </a:solidFill>
                <a:ea typeface="ＭＳ Ｐゴシック" panose="020B0600070205080204" pitchFamily="34" charset="-128"/>
              </a:rPr>
              <a:t>cache returns object to client</a:t>
            </a:r>
          </a:p>
          <a:p>
            <a:pPr marL="685800" lvl="1" indent="-228600">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7089731" y="2820727"/>
            <a:ext cx="1303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8848725" y="2903567"/>
            <a:ext cx="1303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7030376" y="3194746"/>
            <a:ext cx="1425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8901113" y="3121100"/>
            <a:ext cx="14255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61388" y="3802401"/>
            <a:ext cx="5270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288" y="2421276"/>
            <a:ext cx="5270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205CAF5E-8317-17F3-610B-B7A8EDC947AB}"/>
              </a:ext>
            </a:extLst>
          </p:cNvPr>
          <p:cNvCxnSpPr>
            <a:cxnSpLocks/>
          </p:cNvCxnSpPr>
          <p:nvPr/>
        </p:nvCxnSpPr>
        <p:spPr>
          <a:xfrm>
            <a:off x="7053633" y="2900423"/>
            <a:ext cx="1385857" cy="636812"/>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1887900-C990-002C-89F5-D90F8E109C30}"/>
              </a:ext>
            </a:extLst>
          </p:cNvPr>
          <p:cNvCxnSpPr>
            <a:cxnSpLocks/>
          </p:cNvCxnSpPr>
          <p:nvPr/>
        </p:nvCxnSpPr>
        <p:spPr>
          <a:xfrm flipV="1">
            <a:off x="8900769" y="2850249"/>
            <a:ext cx="1446557" cy="62194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350590D-C8F1-8C77-83A3-09E43FB24A8D}"/>
              </a:ext>
            </a:extLst>
          </p:cNvPr>
          <p:cNvCxnSpPr>
            <a:cxnSpLocks/>
          </p:cNvCxnSpPr>
          <p:nvPr/>
        </p:nvCxnSpPr>
        <p:spPr>
          <a:xfrm>
            <a:off x="7014962" y="3175655"/>
            <a:ext cx="1385857" cy="636812"/>
          </a:xfrm>
          <a:prstGeom prst="straightConnector1">
            <a:avLst/>
          </a:prstGeom>
          <a:ln w="28575">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6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wipe(left)">
                                      <p:cBhvr>
                                        <p:cTn id="23" dur="500"/>
                                        <p:tgtEl>
                                          <p:spTgt spid="9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1">
                                            <p:txEl>
                                              <p:pRg st="2" end="2"/>
                                            </p:txEl>
                                          </p:spTgt>
                                        </p:tgtEl>
                                        <p:attrNameLst>
                                          <p:attrName>style.visibility</p:attrName>
                                        </p:attrNameLst>
                                      </p:cBhvr>
                                      <p:to>
                                        <p:strVal val="visible"/>
                                      </p:to>
                                    </p:set>
                                    <p:animEffect transition="in" filter="dissolve">
                                      <p:cBhvr>
                                        <p:cTn id="28" dur="500"/>
                                        <p:tgtEl>
                                          <p:spTgt spid="81">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1">
                                            <p:txEl>
                                              <p:pRg st="3" end="3"/>
                                            </p:txEl>
                                          </p:spTgt>
                                        </p:tgtEl>
                                        <p:attrNameLst>
                                          <p:attrName>style.visibility</p:attrName>
                                        </p:attrNameLst>
                                      </p:cBhvr>
                                      <p:to>
                                        <p:strVal val="visible"/>
                                      </p:to>
                                    </p:set>
                                    <p:animEffect transition="in" filter="dissolve">
                                      <p:cBhvr>
                                        <p:cTn id="33" dur="500"/>
                                        <p:tgtEl>
                                          <p:spTgt spid="81">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animEffect transition="in" filter="wipe(left)">
                                      <p:cBhvr>
                                        <p:cTn id="38" dur="500"/>
                                        <p:tgtEl>
                                          <p:spTgt spid="99"/>
                                        </p:tgtEl>
                                      </p:cBhvr>
                                    </p:animEffect>
                                  </p:childTnLst>
                                </p:cTn>
                              </p:par>
                              <p:par>
                                <p:cTn id="39" presetID="22" presetClass="entr" presetSubtype="8"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107"/>
                                        </p:tgtEl>
                                        <p:attrNameLst>
                                          <p:attrName>style.visibility</p:attrName>
                                        </p:attrNameLst>
                                      </p:cBhvr>
                                      <p:to>
                                        <p:strVal val="visible"/>
                                      </p:to>
                                    </p:set>
                                    <p:animEffect transition="in" filter="wipe(right)">
                                      <p:cBhvr>
                                        <p:cTn id="45" dur="500"/>
                                        <p:tgtEl>
                                          <p:spTgt spid="107"/>
                                        </p:tgtEl>
                                      </p:cBhvr>
                                    </p:animEffect>
                                  </p:childTnLst>
                                </p:cTn>
                              </p:par>
                              <p:par>
                                <p:cTn id="46" presetID="22" presetClass="entr" presetSubtype="2" fill="hold" nodeType="withEffect">
                                  <p:stCondLst>
                                    <p:cond delay="0"/>
                                  </p:stCondLst>
                                  <p:childTnLst>
                                    <p:set>
                                      <p:cBhvr>
                                        <p:cTn id="47" dur="1" fill="hold">
                                          <p:stCondLst>
                                            <p:cond delay="0"/>
                                          </p:stCondLst>
                                        </p:cTn>
                                        <p:tgtEl>
                                          <p:spTgt spid="90"/>
                                        </p:tgtEl>
                                        <p:attrNameLst>
                                          <p:attrName>style.visibility</p:attrName>
                                        </p:attrNameLst>
                                      </p:cBhvr>
                                      <p:to>
                                        <p:strVal val="visible"/>
                                      </p:to>
                                    </p:set>
                                    <p:animEffect transition="in" filter="wipe(right)">
                                      <p:cBhvr>
                                        <p:cTn id="48" dur="500"/>
                                        <p:tgtEl>
                                          <p:spTgt spid="9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81">
                                            <p:txEl>
                                              <p:pRg st="4" end="4"/>
                                            </p:txEl>
                                          </p:spTgt>
                                        </p:tgtEl>
                                        <p:attrNameLst>
                                          <p:attrName>style.visibility</p:attrName>
                                        </p:attrNameLst>
                                      </p:cBhvr>
                                      <p:to>
                                        <p:strVal val="visible"/>
                                      </p:to>
                                    </p:set>
                                    <p:animEffect transition="in" filter="dissolve">
                                      <p:cBhvr>
                                        <p:cTn id="53" dur="500"/>
                                        <p:tgtEl>
                                          <p:spTgt spid="81">
                                            <p:txEl>
                                              <p:pRg st="4" end="4"/>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0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81">
                                            <p:txEl>
                                              <p:pRg st="5" end="5"/>
                                            </p:txEl>
                                          </p:spTgt>
                                        </p:tgtEl>
                                        <p:attrNameLst>
                                          <p:attrName>style.visibility</p:attrName>
                                        </p:attrNameLst>
                                      </p:cBhvr>
                                      <p:to>
                                        <p:strVal val="visible"/>
                                      </p:to>
                                    </p:set>
                                    <p:animEffect transition="in" filter="dissolve">
                                      <p:cBhvr>
                                        <p:cTn id="62" dur="500"/>
                                        <p:tgtEl>
                                          <p:spTgt spid="81">
                                            <p:txEl>
                                              <p:pRg st="5" end="5"/>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06"/>
                                        </p:tgtEl>
                                        <p:attrNameLst>
                                          <p:attrName>style.visibility</p:attrName>
                                        </p:attrNameLst>
                                      </p:cBhvr>
                                      <p:to>
                                        <p:strVal val="visible"/>
                                      </p:to>
                                    </p:set>
                                    <p:animEffect transition="in" filter="wipe(right)">
                                      <p:cBhvr>
                                        <p:cTn id="67" dur="500"/>
                                        <p:tgtEl>
                                          <p:spTgt spid="106"/>
                                        </p:tgtEl>
                                      </p:cBhvr>
                                    </p:animEffect>
                                  </p:childTnLst>
                                </p:cTn>
                              </p:par>
                              <p:par>
                                <p:cTn id="68" presetID="22" presetClass="entr" presetSubtype="2" fill="hold" nodeType="with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right)">
                                      <p:cBhvr>
                                        <p:cTn id="70" dur="50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6"/>
                                        </p:tgtEl>
                                        <p:attrNameLst>
                                          <p:attrName>style.visibility</p:attrName>
                                        </p:attrNameLst>
                                      </p:cBhvr>
                                      <p:to>
                                        <p:strVal val="visible"/>
                                      </p:to>
                                    </p:set>
                                    <p:animEffect transition="in" filter="wipe(left)">
                                      <p:cBhvr>
                                        <p:cTn id="75" dur="1000"/>
                                        <p:tgtEl>
                                          <p:spTgt spid="86"/>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81">
                                            <p:txEl>
                                              <p:pRg st="6" end="6"/>
                                            </p:txEl>
                                          </p:spTgt>
                                        </p:tgtEl>
                                        <p:attrNameLst>
                                          <p:attrName>style.visibility</p:attrName>
                                        </p:attrNameLst>
                                      </p:cBhvr>
                                      <p:to>
                                        <p:strVal val="visible"/>
                                      </p:to>
                                    </p:set>
                                    <p:animEffect transition="in" filter="dissolve">
                                      <p:cBhvr>
                                        <p:cTn id="80" dur="500"/>
                                        <p:tgtEl>
                                          <p:spTgt spid="81">
                                            <p:txEl>
                                              <p:pRg st="6" end="6"/>
                                            </p:txEl>
                                          </p:spTgt>
                                        </p:tgtEl>
                                      </p:cBhvr>
                                    </p:animEffect>
                                  </p:childTnLst>
                                </p:cTn>
                              </p:par>
                            </p:childTnLst>
                          </p:cTn>
                        </p:par>
                        <p:par>
                          <p:cTn id="81" fill="hold">
                            <p:stCondLst>
                              <p:cond delay="500"/>
                            </p:stCondLst>
                            <p:childTnLst>
                              <p:par>
                                <p:cTn id="82" presetID="22" presetClass="entr" presetSubtype="2" fill="hold" nodeType="afterEffect">
                                  <p:stCondLst>
                                    <p:cond delay="0"/>
                                  </p:stCondLst>
                                  <p:childTnLst>
                                    <p:set>
                                      <p:cBhvr>
                                        <p:cTn id="83" dur="1" fill="hold">
                                          <p:stCondLst>
                                            <p:cond delay="0"/>
                                          </p:stCondLst>
                                        </p:cTn>
                                        <p:tgtEl>
                                          <p:spTgt spid="93"/>
                                        </p:tgtEl>
                                        <p:attrNameLst>
                                          <p:attrName>style.visibility</p:attrName>
                                        </p:attrNameLst>
                                      </p:cBhvr>
                                      <p:to>
                                        <p:strVal val="visible"/>
                                      </p:to>
                                    </p:set>
                                    <p:animEffect transition="in" filter="wipe(right)">
                                      <p:cBhvr>
                                        <p:cTn id="84" dur="1000"/>
                                        <p:tgtEl>
                                          <p:spTgt spid="93"/>
                                        </p:tgtEl>
                                      </p:cBhvr>
                                    </p:animEffect>
                                  </p:childTnLst>
                                </p:cTn>
                              </p:par>
                            </p:childTnLst>
                          </p:cTn>
                        </p:par>
                        <p:par>
                          <p:cTn id="85" fill="hold">
                            <p:stCondLst>
                              <p:cond delay="1500"/>
                            </p:stCondLst>
                            <p:childTnLst>
                              <p:par>
                                <p:cTn id="86" presetID="22" presetClass="entr" presetSubtype="2" fill="hold" nodeType="afterEffect">
                                  <p:stCondLst>
                                    <p:cond delay="0"/>
                                  </p:stCondLst>
                                  <p:childTnLst>
                                    <p:set>
                                      <p:cBhvr>
                                        <p:cTn id="87" dur="1" fill="hold">
                                          <p:stCondLst>
                                            <p:cond delay="0"/>
                                          </p:stCondLst>
                                        </p:cTn>
                                        <p:tgtEl>
                                          <p:spTgt spid="110"/>
                                        </p:tgtEl>
                                        <p:attrNameLst>
                                          <p:attrName>style.visibility</p:attrName>
                                        </p:attrNameLst>
                                      </p:cBhvr>
                                      <p:to>
                                        <p:strVal val="visible"/>
                                      </p:to>
                                    </p:set>
                                    <p:animEffect transition="in" filter="wipe(right)">
                                      <p:cBhvr>
                                        <p:cTn id="88"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6" grpId="0"/>
      <p:bldP spid="10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Why layering?</a:t>
            </a:r>
            <a:endParaRPr lang="en-US" sz="4400"/>
          </a:p>
        </p:txBody>
      </p:sp>
      <p:sp>
        <p:nvSpPr>
          <p:cNvPr id="17" name="Rectangle 5">
            <a:extLst>
              <a:ext uri="{FF2B5EF4-FFF2-40B4-BE49-F238E27FC236}">
                <a16:creationId xmlns:a16="http://schemas.microsoft.com/office/drawing/2014/main" id="{921D3CC3-7FC4-4346-86E8-F841A7674F2D}"/>
              </a:ext>
            </a:extLst>
          </p:cNvPr>
          <p:cNvSpPr txBox="1">
            <a:spLocks noChangeArrowheads="1"/>
          </p:cNvSpPr>
          <p:nvPr/>
        </p:nvSpPr>
        <p:spPr>
          <a:xfrm>
            <a:off x="780297" y="1203575"/>
            <a:ext cx="10162523" cy="492270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Approach to designing/discussing complex systems:</a:t>
            </a:r>
          </a:p>
        </p:txBody>
      </p:sp>
      <p:sp>
        <p:nvSpPr>
          <p:cNvPr id="5" name="Rectangle 5">
            <a:extLst>
              <a:ext uri="{FF2B5EF4-FFF2-40B4-BE49-F238E27FC236}">
                <a16:creationId xmlns:a16="http://schemas.microsoft.com/office/drawing/2014/main" id="{15F7B519-61A4-984E-AD7F-1F86A8769FE7}"/>
              </a:ext>
            </a:extLst>
          </p:cNvPr>
          <p:cNvSpPr txBox="1">
            <a:spLocks noChangeArrowheads="1"/>
          </p:cNvSpPr>
          <p:nvPr/>
        </p:nvSpPr>
        <p:spPr>
          <a:xfrm>
            <a:off x="722833" y="1935296"/>
            <a:ext cx="10688869" cy="434558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explicit </a:t>
            </a:r>
            <a:r>
              <a:rPr kumimoji="0" lang="en-US" altLang="en-US" sz="3200" b="0" i="1"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mn-cs"/>
              </a:rPr>
              <a:t>structure</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allows identification</a:t>
            </a:r>
            <a:r>
              <a:rPr lang="en-US" altLang="en-US" sz="3200" dirty="0">
                <a:solidFill>
                  <a:prstClr val="black"/>
                </a:solidFill>
                <a:latin typeface="Calibri" panose="020F0502020204030204"/>
                <a:ea typeface="ＭＳ Ｐゴシック" panose="020B0600070205080204" pitchFamily="34" charset="-128"/>
              </a:rPr>
              <a:t> of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system’</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pieces and their relationships</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layered </a:t>
            </a:r>
            <a:r>
              <a:rPr kumimoji="0" lang="en-US" altLang="en-US" sz="2800" b="0" i="1" u="none" strike="noStrike" kern="1200" cap="none" spc="0" normalizeH="0" baseline="0" noProof="0" dirty="0">
                <a:ln>
                  <a:noFill/>
                </a:ln>
                <a:solidFill>
                  <a:srgbClr val="CC0000"/>
                </a:solidFill>
                <a:effectLst/>
                <a:uLnTx/>
                <a:uFillTx/>
                <a:latin typeface="Calibri" panose="020F0502020204030204"/>
                <a:ea typeface="Arial" panose="020B0604020202020204" pitchFamily="34" charset="0"/>
                <a:cs typeface="+mn-cs"/>
              </a:rPr>
              <a:t>reference model</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for discussion</a:t>
            </a:r>
          </a:p>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3200" b="0" i="1"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mn-cs"/>
              </a:rPr>
              <a:t>Modularization??</a:t>
            </a:r>
          </a:p>
          <a:p>
            <a:pPr marL="573088" marR="0" lvl="0" indent="-355600" algn="l" defTabSz="914400" rtl="0" eaLnBrk="1" fontAlgn="auto" latinLnBrk="0" hangingPunct="1">
              <a:lnSpc>
                <a:spcPct val="90000"/>
              </a:lnSpc>
              <a:spcBef>
                <a:spcPts val="1000"/>
              </a:spcBef>
              <a:spcAft>
                <a:spcPts val="0"/>
              </a:spcAft>
              <a:buClr>
                <a:srgbClr val="0000A3"/>
              </a:buClr>
              <a:buSzTx/>
              <a:buFont typeface="Wingdings" pitchFamily="2" charset="2"/>
              <a:buChar char="§"/>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eases maintenance</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and</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updating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change in layer</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 service </a:t>
            </a:r>
            <a:r>
              <a:rPr kumimoji="0" lang="en-US" altLang="ja-JP"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implementation</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transparent to rest of system</a:t>
            </a:r>
          </a:p>
          <a:p>
            <a:pPr marL="982663" marR="0" lvl="1" indent="-355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e.g., change in gate procedure doesn</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 affect rest of system</a:t>
            </a:r>
          </a:p>
        </p:txBody>
      </p:sp>
    </p:spTree>
    <p:extLst>
      <p:ext uri="{BB962C8B-B14F-4D97-AF65-F5344CB8AC3E}">
        <p14:creationId xmlns:p14="http://schemas.microsoft.com/office/powerpoint/2010/main" val="58581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10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10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dissolve">
                                      <p:cBhvr>
                                        <p:cTn id="27" dur="10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dissolve">
                                      <p:cBhvr>
                                        <p:cTn id="32" dur="10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Web caches</a:t>
            </a:r>
            <a:endParaRPr lang="en-US" sz="4400"/>
          </a:p>
        </p:txBody>
      </p:sp>
      <p:grpSp>
        <p:nvGrpSpPr>
          <p:cNvPr id="8" name="Group 171">
            <a:extLst>
              <a:ext uri="{FF2B5EF4-FFF2-40B4-BE49-F238E27FC236}">
                <a16:creationId xmlns:a16="http://schemas.microsoft.com/office/drawing/2014/main" id="{E76E25C6-83D0-304F-B3E3-A37D3DAE7B5C}"/>
              </a:ext>
            </a:extLst>
          </p:cNvPr>
          <p:cNvGrpSpPr>
            <a:grpSpLocks/>
          </p:cNvGrpSpPr>
          <p:nvPr/>
        </p:nvGrpSpPr>
        <p:grpSpPr bwMode="auto">
          <a:xfrm>
            <a:off x="6272213" y="2445088"/>
            <a:ext cx="687387" cy="763588"/>
            <a:chOff x="-44" y="1473"/>
            <a:chExt cx="981" cy="1105"/>
          </a:xfrm>
        </p:grpSpPr>
        <p:pic>
          <p:nvPicPr>
            <p:cNvPr id="10" name="Picture 172" descr="desktop_computer_stylized_medium">
              <a:extLst>
                <a:ext uri="{FF2B5EF4-FFF2-40B4-BE49-F238E27FC236}">
                  <a16:creationId xmlns:a16="http://schemas.microsoft.com/office/drawing/2014/main" id="{CB2AE99F-D134-A74A-947C-5E7B017C1D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reeform 173">
              <a:extLst>
                <a:ext uri="{FF2B5EF4-FFF2-40B4-BE49-F238E27FC236}">
                  <a16:creationId xmlns:a16="http://schemas.microsoft.com/office/drawing/2014/main" id="{CC3CBC7E-C664-ED4A-8BFE-4C6C0A390F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2" name="Group 102">
            <a:extLst>
              <a:ext uri="{FF2B5EF4-FFF2-40B4-BE49-F238E27FC236}">
                <a16:creationId xmlns:a16="http://schemas.microsoft.com/office/drawing/2014/main" id="{341AE079-CB6E-AE4A-A6CF-6667D0BCC3A6}"/>
              </a:ext>
            </a:extLst>
          </p:cNvPr>
          <p:cNvGrpSpPr>
            <a:grpSpLocks/>
          </p:cNvGrpSpPr>
          <p:nvPr/>
        </p:nvGrpSpPr>
        <p:grpSpPr bwMode="auto">
          <a:xfrm>
            <a:off x="6337300" y="4318338"/>
            <a:ext cx="687388" cy="763588"/>
            <a:chOff x="-44" y="1473"/>
            <a:chExt cx="981" cy="1105"/>
          </a:xfrm>
        </p:grpSpPr>
        <p:pic>
          <p:nvPicPr>
            <p:cNvPr id="13" name="Picture 103" descr="desktop_computer_stylized_medium">
              <a:extLst>
                <a:ext uri="{FF2B5EF4-FFF2-40B4-BE49-F238E27FC236}">
                  <a16:creationId xmlns:a16="http://schemas.microsoft.com/office/drawing/2014/main" id="{0F7D667F-14F5-8947-8466-5A2508D1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104">
              <a:extLst>
                <a:ext uri="{FF2B5EF4-FFF2-40B4-BE49-F238E27FC236}">
                  <a16:creationId xmlns:a16="http://schemas.microsoft.com/office/drawing/2014/main" id="{1CCE495C-FE29-374C-9BCD-5BFBA55DE77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8" name="Group 105">
            <a:extLst>
              <a:ext uri="{FF2B5EF4-FFF2-40B4-BE49-F238E27FC236}">
                <a16:creationId xmlns:a16="http://schemas.microsoft.com/office/drawing/2014/main" id="{713D2680-FE84-BF45-82AB-42E37E22BD97}"/>
              </a:ext>
            </a:extLst>
          </p:cNvPr>
          <p:cNvGrpSpPr>
            <a:grpSpLocks/>
          </p:cNvGrpSpPr>
          <p:nvPr/>
        </p:nvGrpSpPr>
        <p:grpSpPr bwMode="auto">
          <a:xfrm>
            <a:off x="10423525" y="2586376"/>
            <a:ext cx="433388" cy="715962"/>
            <a:chOff x="4140" y="429"/>
            <a:chExt cx="1425" cy="2396"/>
          </a:xfrm>
        </p:grpSpPr>
        <p:sp>
          <p:nvSpPr>
            <p:cNvPr id="49" name="Freeform 106">
              <a:extLst>
                <a:ext uri="{FF2B5EF4-FFF2-40B4-BE49-F238E27FC236}">
                  <a16:creationId xmlns:a16="http://schemas.microsoft.com/office/drawing/2014/main" id="{F351644B-40EC-1643-B55C-BD6490B42BA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Rectangle 107">
              <a:extLst>
                <a:ext uri="{FF2B5EF4-FFF2-40B4-BE49-F238E27FC236}">
                  <a16:creationId xmlns:a16="http://schemas.microsoft.com/office/drawing/2014/main" id="{C431E1A6-A308-714C-9DB4-CD66A6C1EE17}"/>
                </a:ext>
              </a:extLst>
            </p:cNvPr>
            <p:cNvSpPr>
              <a:spLocks noChangeArrowheads="1"/>
            </p:cNvSpPr>
            <p:nvPr/>
          </p:nvSpPr>
          <p:spPr bwMode="auto">
            <a:xfrm>
              <a:off x="4208" y="429"/>
              <a:ext cx="1044"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 name="Freeform 108">
              <a:extLst>
                <a:ext uri="{FF2B5EF4-FFF2-40B4-BE49-F238E27FC236}">
                  <a16:creationId xmlns:a16="http://schemas.microsoft.com/office/drawing/2014/main" id="{31CFCE65-E538-0841-8EF3-0F63DB8943E8}"/>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Freeform 109">
              <a:extLst>
                <a:ext uri="{FF2B5EF4-FFF2-40B4-BE49-F238E27FC236}">
                  <a16:creationId xmlns:a16="http://schemas.microsoft.com/office/drawing/2014/main" id="{ECC9C409-7630-F84A-B584-5C94715A698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 name="Rectangle 110">
              <a:extLst>
                <a:ext uri="{FF2B5EF4-FFF2-40B4-BE49-F238E27FC236}">
                  <a16:creationId xmlns:a16="http://schemas.microsoft.com/office/drawing/2014/main" id="{F46717B0-272A-7C4F-B732-92EEC8E77AD3}"/>
                </a:ext>
              </a:extLst>
            </p:cNvPr>
            <p:cNvSpPr>
              <a:spLocks noChangeArrowheads="1"/>
            </p:cNvSpPr>
            <p:nvPr/>
          </p:nvSpPr>
          <p:spPr bwMode="auto">
            <a:xfrm>
              <a:off x="4213" y="695"/>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4" name="Group 111">
              <a:extLst>
                <a:ext uri="{FF2B5EF4-FFF2-40B4-BE49-F238E27FC236}">
                  <a16:creationId xmlns:a16="http://schemas.microsoft.com/office/drawing/2014/main" id="{F4ACB840-83DF-404B-A66F-DEBB071861C4}"/>
                </a:ext>
              </a:extLst>
            </p:cNvPr>
            <p:cNvGrpSpPr>
              <a:grpSpLocks/>
            </p:cNvGrpSpPr>
            <p:nvPr/>
          </p:nvGrpSpPr>
          <p:grpSpPr bwMode="auto">
            <a:xfrm>
              <a:off x="4749" y="668"/>
              <a:ext cx="581" cy="145"/>
              <a:chOff x="614" y="2568"/>
              <a:chExt cx="725" cy="139"/>
            </a:xfrm>
          </p:grpSpPr>
          <p:sp>
            <p:nvSpPr>
              <p:cNvPr id="79" name="AutoShape 112">
                <a:extLst>
                  <a:ext uri="{FF2B5EF4-FFF2-40B4-BE49-F238E27FC236}">
                    <a16:creationId xmlns:a16="http://schemas.microsoft.com/office/drawing/2014/main" id="{A911B0DC-A8C2-124C-9C82-2A735A79B97C}"/>
                  </a:ext>
                </a:extLst>
              </p:cNvPr>
              <p:cNvSpPr>
                <a:spLocks noChangeArrowheads="1"/>
              </p:cNvSpPr>
              <p:nvPr/>
            </p:nvSpPr>
            <p:spPr bwMode="auto">
              <a:xfrm>
                <a:off x="616" y="2568"/>
                <a:ext cx="723"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80" name="AutoShape 113">
                <a:extLst>
                  <a:ext uri="{FF2B5EF4-FFF2-40B4-BE49-F238E27FC236}">
                    <a16:creationId xmlns:a16="http://schemas.microsoft.com/office/drawing/2014/main" id="{9F0B8CE7-288A-EE43-A6E4-C3D97C626F46}"/>
                  </a:ext>
                </a:extLst>
              </p:cNvPr>
              <p:cNvSpPr>
                <a:spLocks noChangeArrowheads="1"/>
              </p:cNvSpPr>
              <p:nvPr/>
            </p:nvSpPr>
            <p:spPr bwMode="auto">
              <a:xfrm>
                <a:off x="629" y="2583"/>
                <a:ext cx="69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5" name="Rectangle 114">
              <a:extLst>
                <a:ext uri="{FF2B5EF4-FFF2-40B4-BE49-F238E27FC236}">
                  <a16:creationId xmlns:a16="http://schemas.microsoft.com/office/drawing/2014/main" id="{766D4B94-8E57-804B-B018-819DFD6CDCC0}"/>
                </a:ext>
              </a:extLst>
            </p:cNvPr>
            <p:cNvSpPr>
              <a:spLocks noChangeArrowheads="1"/>
            </p:cNvSpPr>
            <p:nvPr/>
          </p:nvSpPr>
          <p:spPr bwMode="auto">
            <a:xfrm>
              <a:off x="4224" y="101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6" name="Group 115">
              <a:extLst>
                <a:ext uri="{FF2B5EF4-FFF2-40B4-BE49-F238E27FC236}">
                  <a16:creationId xmlns:a16="http://schemas.microsoft.com/office/drawing/2014/main" id="{D994FF4C-7626-D748-A12D-5D1C5FEE1AC4}"/>
                </a:ext>
              </a:extLst>
            </p:cNvPr>
            <p:cNvGrpSpPr>
              <a:grpSpLocks/>
            </p:cNvGrpSpPr>
            <p:nvPr/>
          </p:nvGrpSpPr>
          <p:grpSpPr bwMode="auto">
            <a:xfrm>
              <a:off x="4747" y="994"/>
              <a:ext cx="581" cy="134"/>
              <a:chOff x="614" y="2568"/>
              <a:chExt cx="725" cy="139"/>
            </a:xfrm>
          </p:grpSpPr>
          <p:sp>
            <p:nvSpPr>
              <p:cNvPr id="77" name="AutoShape 116">
                <a:extLst>
                  <a:ext uri="{FF2B5EF4-FFF2-40B4-BE49-F238E27FC236}">
                    <a16:creationId xmlns:a16="http://schemas.microsoft.com/office/drawing/2014/main" id="{198A1BC7-4B65-BC4C-8A29-B983D8E1F847}"/>
                  </a:ext>
                </a:extLst>
              </p:cNvPr>
              <p:cNvSpPr>
                <a:spLocks noChangeArrowheads="1"/>
              </p:cNvSpPr>
              <p:nvPr/>
            </p:nvSpPr>
            <p:spPr bwMode="auto">
              <a:xfrm>
                <a:off x="612" y="2566"/>
                <a:ext cx="730"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8" name="AutoShape 117">
                <a:extLst>
                  <a:ext uri="{FF2B5EF4-FFF2-40B4-BE49-F238E27FC236}">
                    <a16:creationId xmlns:a16="http://schemas.microsoft.com/office/drawing/2014/main" id="{40DD27E4-9779-CF42-BFDD-6696DFFFA76C}"/>
                  </a:ext>
                </a:extLst>
              </p:cNvPr>
              <p:cNvSpPr>
                <a:spLocks noChangeArrowheads="1"/>
              </p:cNvSpPr>
              <p:nvPr/>
            </p:nvSpPr>
            <p:spPr bwMode="auto">
              <a:xfrm>
                <a:off x="625" y="2583"/>
                <a:ext cx="697"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7" name="Rectangle 118">
              <a:extLst>
                <a:ext uri="{FF2B5EF4-FFF2-40B4-BE49-F238E27FC236}">
                  <a16:creationId xmlns:a16="http://schemas.microsoft.com/office/drawing/2014/main" id="{ACA44148-7C10-3C49-BB35-5101746C955C}"/>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8" name="Rectangle 119">
              <a:extLst>
                <a:ext uri="{FF2B5EF4-FFF2-40B4-BE49-F238E27FC236}">
                  <a16:creationId xmlns:a16="http://schemas.microsoft.com/office/drawing/2014/main" id="{4E7711E0-C3F4-3F44-939E-C5EB99D29083}"/>
                </a:ext>
              </a:extLst>
            </p:cNvPr>
            <p:cNvSpPr>
              <a:spLocks noChangeArrowheads="1"/>
            </p:cNvSpPr>
            <p:nvPr/>
          </p:nvSpPr>
          <p:spPr bwMode="auto">
            <a:xfrm>
              <a:off x="4229" y="1656"/>
              <a:ext cx="595"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9" name="Group 120">
              <a:extLst>
                <a:ext uri="{FF2B5EF4-FFF2-40B4-BE49-F238E27FC236}">
                  <a16:creationId xmlns:a16="http://schemas.microsoft.com/office/drawing/2014/main" id="{67EE5E5B-A672-4948-A190-6619EF0F407D}"/>
                </a:ext>
              </a:extLst>
            </p:cNvPr>
            <p:cNvGrpSpPr>
              <a:grpSpLocks/>
            </p:cNvGrpSpPr>
            <p:nvPr/>
          </p:nvGrpSpPr>
          <p:grpSpPr bwMode="auto">
            <a:xfrm>
              <a:off x="4735" y="1627"/>
              <a:ext cx="582" cy="151"/>
              <a:chOff x="614" y="2568"/>
              <a:chExt cx="725" cy="139"/>
            </a:xfrm>
          </p:grpSpPr>
          <p:sp>
            <p:nvSpPr>
              <p:cNvPr id="75" name="AutoShape 121">
                <a:extLst>
                  <a:ext uri="{FF2B5EF4-FFF2-40B4-BE49-F238E27FC236}">
                    <a16:creationId xmlns:a16="http://schemas.microsoft.com/office/drawing/2014/main" id="{05F4D1D6-814A-6E46-A67F-0AB27A8D1CE8}"/>
                  </a:ext>
                </a:extLst>
              </p:cNvPr>
              <p:cNvSpPr>
                <a:spLocks noChangeArrowheads="1"/>
              </p:cNvSpPr>
              <p:nvPr/>
            </p:nvSpPr>
            <p:spPr bwMode="auto">
              <a:xfrm>
                <a:off x="614" y="2570"/>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6" name="AutoShape 122">
                <a:extLst>
                  <a:ext uri="{FF2B5EF4-FFF2-40B4-BE49-F238E27FC236}">
                    <a16:creationId xmlns:a16="http://schemas.microsoft.com/office/drawing/2014/main" id="{B26FB4DB-5CE0-0547-A9EF-8F3F889E2A00}"/>
                  </a:ext>
                </a:extLst>
              </p:cNvPr>
              <p:cNvSpPr>
                <a:spLocks noChangeArrowheads="1"/>
              </p:cNvSpPr>
              <p:nvPr/>
            </p:nvSpPr>
            <p:spPr bwMode="auto">
              <a:xfrm>
                <a:off x="627" y="2585"/>
                <a:ext cx="683"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0" name="Freeform 123">
              <a:extLst>
                <a:ext uri="{FF2B5EF4-FFF2-40B4-BE49-F238E27FC236}">
                  <a16:creationId xmlns:a16="http://schemas.microsoft.com/office/drawing/2014/main" id="{06773D0F-8045-BA4B-A438-853ED5C1E6C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61" name="Group 124">
              <a:extLst>
                <a:ext uri="{FF2B5EF4-FFF2-40B4-BE49-F238E27FC236}">
                  <a16:creationId xmlns:a16="http://schemas.microsoft.com/office/drawing/2014/main" id="{2289418B-58E5-6F41-8BA5-C30F733D8B78}"/>
                </a:ext>
              </a:extLst>
            </p:cNvPr>
            <p:cNvGrpSpPr>
              <a:grpSpLocks/>
            </p:cNvGrpSpPr>
            <p:nvPr/>
          </p:nvGrpSpPr>
          <p:grpSpPr bwMode="auto">
            <a:xfrm>
              <a:off x="4739" y="1327"/>
              <a:ext cx="582" cy="139"/>
              <a:chOff x="614" y="2568"/>
              <a:chExt cx="725" cy="139"/>
            </a:xfrm>
          </p:grpSpPr>
          <p:sp>
            <p:nvSpPr>
              <p:cNvPr id="73" name="AutoShape 125">
                <a:extLst>
                  <a:ext uri="{FF2B5EF4-FFF2-40B4-BE49-F238E27FC236}">
                    <a16:creationId xmlns:a16="http://schemas.microsoft.com/office/drawing/2014/main" id="{38E6EBDC-7542-364B-BAB0-D30286482B98}"/>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4" name="AutoShape 126">
                <a:extLst>
                  <a:ext uri="{FF2B5EF4-FFF2-40B4-BE49-F238E27FC236}">
                    <a16:creationId xmlns:a16="http://schemas.microsoft.com/office/drawing/2014/main" id="{54B2EB69-B7C9-EC42-B99F-19CC17D5EAD3}"/>
                  </a:ext>
                </a:extLst>
              </p:cNvPr>
              <p:cNvSpPr>
                <a:spLocks noChangeArrowheads="1"/>
              </p:cNvSpPr>
              <p:nvPr/>
            </p:nvSpPr>
            <p:spPr bwMode="auto">
              <a:xfrm>
                <a:off x="629" y="2584"/>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62" name="Rectangle 127">
              <a:extLst>
                <a:ext uri="{FF2B5EF4-FFF2-40B4-BE49-F238E27FC236}">
                  <a16:creationId xmlns:a16="http://schemas.microsoft.com/office/drawing/2014/main" id="{08BCE1F3-76AF-E441-89A0-DA57E700E37B}"/>
                </a:ext>
              </a:extLst>
            </p:cNvPr>
            <p:cNvSpPr>
              <a:spLocks noChangeArrowheads="1"/>
            </p:cNvSpPr>
            <p:nvPr/>
          </p:nvSpPr>
          <p:spPr bwMode="auto">
            <a:xfrm>
              <a:off x="5252"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3" name="Freeform 128">
              <a:extLst>
                <a:ext uri="{FF2B5EF4-FFF2-40B4-BE49-F238E27FC236}">
                  <a16:creationId xmlns:a16="http://schemas.microsoft.com/office/drawing/2014/main" id="{4B174135-D9EA-854A-9853-AC5CCDD443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4" name="Freeform 129">
              <a:extLst>
                <a:ext uri="{FF2B5EF4-FFF2-40B4-BE49-F238E27FC236}">
                  <a16:creationId xmlns:a16="http://schemas.microsoft.com/office/drawing/2014/main" id="{927D55DC-6C82-634A-B79C-B427EAAD459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5" name="Oval 130">
              <a:extLst>
                <a:ext uri="{FF2B5EF4-FFF2-40B4-BE49-F238E27FC236}">
                  <a16:creationId xmlns:a16="http://schemas.microsoft.com/office/drawing/2014/main" id="{3BB31101-2EB7-F44D-8AA6-0366039E9CFA}"/>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6" name="Freeform 131">
              <a:extLst>
                <a:ext uri="{FF2B5EF4-FFF2-40B4-BE49-F238E27FC236}">
                  <a16:creationId xmlns:a16="http://schemas.microsoft.com/office/drawing/2014/main" id="{79253978-26CE-7249-A74C-F9743D4FBD8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67" name="AutoShape 132">
              <a:extLst>
                <a:ext uri="{FF2B5EF4-FFF2-40B4-BE49-F238E27FC236}">
                  <a16:creationId xmlns:a16="http://schemas.microsoft.com/office/drawing/2014/main" id="{D2E63390-A569-3942-9FC4-1FAF9A9C770E}"/>
                </a:ext>
              </a:extLst>
            </p:cNvPr>
            <p:cNvSpPr>
              <a:spLocks noChangeArrowheads="1"/>
            </p:cNvSpPr>
            <p:nvPr/>
          </p:nvSpPr>
          <p:spPr bwMode="auto">
            <a:xfrm>
              <a:off x="4140" y="2676"/>
              <a:ext cx="1201"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8" name="AutoShape 133">
              <a:extLst>
                <a:ext uri="{FF2B5EF4-FFF2-40B4-BE49-F238E27FC236}">
                  <a16:creationId xmlns:a16="http://schemas.microsoft.com/office/drawing/2014/main" id="{76E84029-5A5D-0B43-A027-68F72A0B1075}"/>
                </a:ext>
              </a:extLst>
            </p:cNvPr>
            <p:cNvSpPr>
              <a:spLocks noChangeArrowheads="1"/>
            </p:cNvSpPr>
            <p:nvPr/>
          </p:nvSpPr>
          <p:spPr bwMode="auto">
            <a:xfrm>
              <a:off x="4208" y="2713"/>
              <a:ext cx="1070"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69" name="Oval 134">
              <a:extLst>
                <a:ext uri="{FF2B5EF4-FFF2-40B4-BE49-F238E27FC236}">
                  <a16:creationId xmlns:a16="http://schemas.microsoft.com/office/drawing/2014/main" id="{3E213C1D-2C02-AD4C-9E3D-D83B7E9B8458}"/>
                </a:ext>
              </a:extLst>
            </p:cNvPr>
            <p:cNvSpPr>
              <a:spLocks noChangeArrowheads="1"/>
            </p:cNvSpPr>
            <p:nvPr/>
          </p:nvSpPr>
          <p:spPr bwMode="auto">
            <a:xfrm>
              <a:off x="4307" y="2384"/>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0" name="Oval 135">
              <a:extLst>
                <a:ext uri="{FF2B5EF4-FFF2-40B4-BE49-F238E27FC236}">
                  <a16:creationId xmlns:a16="http://schemas.microsoft.com/office/drawing/2014/main" id="{8AAFA532-A081-384C-AB75-218BDC209A3C}"/>
                </a:ext>
              </a:extLst>
            </p:cNvPr>
            <p:cNvSpPr>
              <a:spLocks noChangeArrowheads="1"/>
            </p:cNvSpPr>
            <p:nvPr/>
          </p:nvSpPr>
          <p:spPr bwMode="auto">
            <a:xfrm>
              <a:off x="4485" y="2384"/>
              <a:ext cx="162"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71" name="Oval 136">
              <a:extLst>
                <a:ext uri="{FF2B5EF4-FFF2-40B4-BE49-F238E27FC236}">
                  <a16:creationId xmlns:a16="http://schemas.microsoft.com/office/drawing/2014/main" id="{56B5635A-EB88-0440-8FBB-410A578DEF4E}"/>
                </a:ext>
              </a:extLst>
            </p:cNvPr>
            <p:cNvSpPr>
              <a:spLocks noChangeArrowheads="1"/>
            </p:cNvSpPr>
            <p:nvPr/>
          </p:nvSpPr>
          <p:spPr bwMode="auto">
            <a:xfrm>
              <a:off x="4662" y="2379"/>
              <a:ext cx="157"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72" name="Rectangle 137">
              <a:extLst>
                <a:ext uri="{FF2B5EF4-FFF2-40B4-BE49-F238E27FC236}">
                  <a16:creationId xmlns:a16="http://schemas.microsoft.com/office/drawing/2014/main" id="{DB35C1A6-F8F8-A34C-83A8-1C5F2BC02CF1}"/>
                </a:ext>
              </a:extLst>
            </p:cNvPr>
            <p:cNvSpPr>
              <a:spLocks noChangeArrowheads="1"/>
            </p:cNvSpPr>
            <p:nvPr/>
          </p:nvSpPr>
          <p:spPr bwMode="auto">
            <a:xfrm>
              <a:off x="5064" y="1837"/>
              <a:ext cx="84"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1" name="Rectangle 3">
            <a:extLst>
              <a:ext uri="{FF2B5EF4-FFF2-40B4-BE49-F238E27FC236}">
                <a16:creationId xmlns:a16="http://schemas.microsoft.com/office/drawing/2014/main" id="{0E93D937-D6CD-8B48-B770-F30B1D0D993E}"/>
              </a:ext>
            </a:extLst>
          </p:cNvPr>
          <p:cNvSpPr txBox="1">
            <a:spLocks noChangeArrowheads="1"/>
          </p:cNvSpPr>
          <p:nvPr/>
        </p:nvSpPr>
        <p:spPr>
          <a:xfrm>
            <a:off x="794606" y="2233994"/>
            <a:ext cx="4908362" cy="3762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user configures browser to point to a (local) </a:t>
            </a:r>
            <a:r>
              <a:rPr kumimoji="0" lang="en-US" altLang="en-US" sz="2800" b="0" i="1"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Web cache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browser sends all HTTP requests to cache</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if</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object in cache: cache returns object to client</a:t>
            </a:r>
          </a:p>
          <a:p>
            <a:pPr marL="685800" marR="0" lvl="1" indent="-2286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else</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cache requests object from origin server, caches received object, then returns object to client</a:t>
            </a:r>
          </a:p>
        </p:txBody>
      </p:sp>
      <p:sp>
        <p:nvSpPr>
          <p:cNvPr id="82" name="Rectangle 4">
            <a:extLst>
              <a:ext uri="{FF2B5EF4-FFF2-40B4-BE49-F238E27FC236}">
                <a16:creationId xmlns:a16="http://schemas.microsoft.com/office/drawing/2014/main" id="{333F1EEA-A155-1C41-80CD-10E94B83082A}"/>
              </a:ext>
            </a:extLst>
          </p:cNvPr>
          <p:cNvSpPr>
            <a:spLocks noChangeArrowheads="1"/>
          </p:cNvSpPr>
          <p:nvPr/>
        </p:nvSpPr>
        <p:spPr bwMode="auto">
          <a:xfrm>
            <a:off x="865380" y="1333500"/>
            <a:ext cx="10292615"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Goal:</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satisfy client requests without involving origin server</a:t>
            </a:r>
          </a:p>
        </p:txBody>
      </p:sp>
      <p:sp>
        <p:nvSpPr>
          <p:cNvPr id="83" name="Text Box 6">
            <a:extLst>
              <a:ext uri="{FF2B5EF4-FFF2-40B4-BE49-F238E27FC236}">
                <a16:creationId xmlns:a16="http://schemas.microsoft.com/office/drawing/2014/main" id="{70E92C74-86C4-E048-AD53-D4201EAFCFA7}"/>
              </a:ext>
            </a:extLst>
          </p:cNvPr>
          <p:cNvSpPr txBox="1">
            <a:spLocks noChangeArrowheads="1"/>
          </p:cNvSpPr>
          <p:nvPr/>
        </p:nvSpPr>
        <p:spPr bwMode="auto">
          <a:xfrm>
            <a:off x="6416675" y="3118188"/>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E568D9C3-D40D-D946-AB3E-DA830336DA5D}"/>
              </a:ext>
            </a:extLst>
          </p:cNvPr>
          <p:cNvGrpSpPr/>
          <p:nvPr/>
        </p:nvGrpSpPr>
        <p:grpSpPr>
          <a:xfrm>
            <a:off x="8270000" y="2687749"/>
            <a:ext cx="786882" cy="1235302"/>
            <a:chOff x="8270000" y="2687749"/>
            <a:chExt cx="786882" cy="1235302"/>
          </a:xfrm>
        </p:grpSpPr>
        <p:grpSp>
          <p:nvGrpSpPr>
            <p:cNvPr id="15" name="Group 138">
              <a:extLst>
                <a:ext uri="{FF2B5EF4-FFF2-40B4-BE49-F238E27FC236}">
                  <a16:creationId xmlns:a16="http://schemas.microsoft.com/office/drawing/2014/main" id="{BCAE7764-70F3-6C4D-BAB2-DE0B7C89D816}"/>
                </a:ext>
              </a:extLst>
            </p:cNvPr>
            <p:cNvGrpSpPr>
              <a:grpSpLocks/>
            </p:cNvGrpSpPr>
            <p:nvPr/>
          </p:nvGrpSpPr>
          <p:grpSpPr bwMode="auto">
            <a:xfrm>
              <a:off x="8475663" y="3207088"/>
              <a:ext cx="400050" cy="715963"/>
              <a:chOff x="4140" y="429"/>
              <a:chExt cx="1425" cy="2396"/>
            </a:xfrm>
          </p:grpSpPr>
          <p:sp>
            <p:nvSpPr>
              <p:cNvPr id="16" name="Freeform 139">
                <a:extLst>
                  <a:ext uri="{FF2B5EF4-FFF2-40B4-BE49-F238E27FC236}">
                    <a16:creationId xmlns:a16="http://schemas.microsoft.com/office/drawing/2014/main" id="{F1B2DFA0-F79D-7B41-AEB4-30CE9076E70C}"/>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40">
                <a:extLst>
                  <a:ext uri="{FF2B5EF4-FFF2-40B4-BE49-F238E27FC236}">
                    <a16:creationId xmlns:a16="http://schemas.microsoft.com/office/drawing/2014/main" id="{C5E2EFBB-BBC5-9A42-BB0E-E6D6D2C22EC2}"/>
                  </a:ext>
                </a:extLst>
              </p:cNvPr>
              <p:cNvSpPr>
                <a:spLocks noChangeArrowheads="1"/>
              </p:cNvSpPr>
              <p:nvPr/>
            </p:nvSpPr>
            <p:spPr bwMode="auto">
              <a:xfrm>
                <a:off x="4208"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8" name="Freeform 141">
                <a:extLst>
                  <a:ext uri="{FF2B5EF4-FFF2-40B4-BE49-F238E27FC236}">
                    <a16:creationId xmlns:a16="http://schemas.microsoft.com/office/drawing/2014/main" id="{55529617-AF40-4A4A-B8BE-0A1D9AFF985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Freeform 142">
                <a:extLst>
                  <a:ext uri="{FF2B5EF4-FFF2-40B4-BE49-F238E27FC236}">
                    <a16:creationId xmlns:a16="http://schemas.microsoft.com/office/drawing/2014/main" id="{CD96A818-3AB4-9749-B364-C94B61E3934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43">
                <a:extLst>
                  <a:ext uri="{FF2B5EF4-FFF2-40B4-BE49-F238E27FC236}">
                    <a16:creationId xmlns:a16="http://schemas.microsoft.com/office/drawing/2014/main" id="{6CB7A8CB-28B7-454A-B6FA-0B497C6EA086}"/>
                  </a:ext>
                </a:extLst>
              </p:cNvPr>
              <p:cNvSpPr>
                <a:spLocks noChangeArrowheads="1"/>
              </p:cNvSpPr>
              <p:nvPr/>
            </p:nvSpPr>
            <p:spPr bwMode="auto">
              <a:xfrm>
                <a:off x="4214" y="695"/>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144">
                <a:extLst>
                  <a:ext uri="{FF2B5EF4-FFF2-40B4-BE49-F238E27FC236}">
                    <a16:creationId xmlns:a16="http://schemas.microsoft.com/office/drawing/2014/main" id="{B151228D-C4D6-FC47-B4C4-E4FEAAC8EB96}"/>
                  </a:ext>
                </a:extLst>
              </p:cNvPr>
              <p:cNvGrpSpPr>
                <a:grpSpLocks/>
              </p:cNvGrpSpPr>
              <p:nvPr/>
            </p:nvGrpSpPr>
            <p:grpSpPr bwMode="auto">
              <a:xfrm>
                <a:off x="4749" y="668"/>
                <a:ext cx="581" cy="145"/>
                <a:chOff x="614" y="2568"/>
                <a:chExt cx="725" cy="139"/>
              </a:xfrm>
            </p:grpSpPr>
            <p:sp>
              <p:nvSpPr>
                <p:cNvPr id="46" name="AutoShape 145">
                  <a:extLst>
                    <a:ext uri="{FF2B5EF4-FFF2-40B4-BE49-F238E27FC236}">
                      <a16:creationId xmlns:a16="http://schemas.microsoft.com/office/drawing/2014/main" id="{581E8E47-6DB1-F54B-9476-01B6F2E30099}"/>
                    </a:ext>
                  </a:extLst>
                </p:cNvPr>
                <p:cNvSpPr>
                  <a:spLocks noChangeArrowheads="1"/>
                </p:cNvSpPr>
                <p:nvPr/>
              </p:nvSpPr>
              <p:spPr bwMode="auto">
                <a:xfrm>
                  <a:off x="616" y="2568"/>
                  <a:ext cx="720"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7" name="AutoShape 146">
                  <a:extLst>
                    <a:ext uri="{FF2B5EF4-FFF2-40B4-BE49-F238E27FC236}">
                      <a16:creationId xmlns:a16="http://schemas.microsoft.com/office/drawing/2014/main" id="{7F2D9B2C-626D-344A-83E2-C990F841501B}"/>
                    </a:ext>
                  </a:extLst>
                </p:cNvPr>
                <p:cNvSpPr>
                  <a:spLocks noChangeArrowheads="1"/>
                </p:cNvSpPr>
                <p:nvPr/>
              </p:nvSpPr>
              <p:spPr bwMode="auto">
                <a:xfrm>
                  <a:off x="630" y="2583"/>
                  <a:ext cx="670"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147">
                <a:extLst>
                  <a:ext uri="{FF2B5EF4-FFF2-40B4-BE49-F238E27FC236}">
                    <a16:creationId xmlns:a16="http://schemas.microsoft.com/office/drawing/2014/main" id="{06A6E158-AA9B-7643-9927-3F063660DC35}"/>
                  </a:ext>
                </a:extLst>
              </p:cNvPr>
              <p:cNvSpPr>
                <a:spLocks noChangeArrowheads="1"/>
              </p:cNvSpPr>
              <p:nvPr/>
            </p:nvSpPr>
            <p:spPr bwMode="auto">
              <a:xfrm>
                <a:off x="4225" y="101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3" name="Group 148">
                <a:extLst>
                  <a:ext uri="{FF2B5EF4-FFF2-40B4-BE49-F238E27FC236}">
                    <a16:creationId xmlns:a16="http://schemas.microsoft.com/office/drawing/2014/main" id="{24564C8A-097F-5447-B760-9CD6285FD6E8}"/>
                  </a:ext>
                </a:extLst>
              </p:cNvPr>
              <p:cNvGrpSpPr>
                <a:grpSpLocks/>
              </p:cNvGrpSpPr>
              <p:nvPr/>
            </p:nvGrpSpPr>
            <p:grpSpPr bwMode="auto">
              <a:xfrm>
                <a:off x="4747" y="994"/>
                <a:ext cx="581" cy="134"/>
                <a:chOff x="614" y="2568"/>
                <a:chExt cx="725" cy="139"/>
              </a:xfrm>
            </p:grpSpPr>
            <p:sp>
              <p:nvSpPr>
                <p:cNvPr id="44" name="AutoShape 149">
                  <a:extLst>
                    <a:ext uri="{FF2B5EF4-FFF2-40B4-BE49-F238E27FC236}">
                      <a16:creationId xmlns:a16="http://schemas.microsoft.com/office/drawing/2014/main" id="{04C4FA5A-4748-2D42-BA0D-06AFE4DAEE26}"/>
                    </a:ext>
                  </a:extLst>
                </p:cNvPr>
                <p:cNvSpPr>
                  <a:spLocks noChangeArrowheads="1"/>
                </p:cNvSpPr>
                <p:nvPr/>
              </p:nvSpPr>
              <p:spPr bwMode="auto">
                <a:xfrm>
                  <a:off x="612" y="2566"/>
                  <a:ext cx="727"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150">
                  <a:extLst>
                    <a:ext uri="{FF2B5EF4-FFF2-40B4-BE49-F238E27FC236}">
                      <a16:creationId xmlns:a16="http://schemas.microsoft.com/office/drawing/2014/main" id="{84E1D8C6-7DEE-484B-99EE-B608D1AEB05E}"/>
                    </a:ext>
                  </a:extLst>
                </p:cNvPr>
                <p:cNvSpPr>
                  <a:spLocks noChangeArrowheads="1"/>
                </p:cNvSpPr>
                <p:nvPr/>
              </p:nvSpPr>
              <p:spPr bwMode="auto">
                <a:xfrm>
                  <a:off x="626" y="2583"/>
                  <a:ext cx="692"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4" name="Rectangle 151">
                <a:extLst>
                  <a:ext uri="{FF2B5EF4-FFF2-40B4-BE49-F238E27FC236}">
                    <a16:creationId xmlns:a16="http://schemas.microsoft.com/office/drawing/2014/main" id="{454AD9D8-054B-E244-8A65-C00DC300D60C}"/>
                  </a:ext>
                </a:extLst>
              </p:cNvPr>
              <p:cNvSpPr>
                <a:spLocks noChangeArrowheads="1"/>
              </p:cNvSpPr>
              <p:nvPr/>
            </p:nvSpPr>
            <p:spPr bwMode="auto">
              <a:xfrm>
                <a:off x="4219" y="1359"/>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5" name="Rectangle 152">
                <a:extLst>
                  <a:ext uri="{FF2B5EF4-FFF2-40B4-BE49-F238E27FC236}">
                    <a16:creationId xmlns:a16="http://schemas.microsoft.com/office/drawing/2014/main" id="{40C54BAB-9592-ED4B-80E1-874156D7B15A}"/>
                  </a:ext>
                </a:extLst>
              </p:cNvPr>
              <p:cNvSpPr>
                <a:spLocks noChangeArrowheads="1"/>
              </p:cNvSpPr>
              <p:nvPr/>
            </p:nvSpPr>
            <p:spPr bwMode="auto">
              <a:xfrm>
                <a:off x="4230" y="1656"/>
                <a:ext cx="594" cy="48"/>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6" name="Group 153">
                <a:extLst>
                  <a:ext uri="{FF2B5EF4-FFF2-40B4-BE49-F238E27FC236}">
                    <a16:creationId xmlns:a16="http://schemas.microsoft.com/office/drawing/2014/main" id="{64CB2613-6494-6C4A-AC96-EDE0548984F6}"/>
                  </a:ext>
                </a:extLst>
              </p:cNvPr>
              <p:cNvGrpSpPr>
                <a:grpSpLocks/>
              </p:cNvGrpSpPr>
              <p:nvPr/>
            </p:nvGrpSpPr>
            <p:grpSpPr bwMode="auto">
              <a:xfrm>
                <a:off x="4735" y="1627"/>
                <a:ext cx="582" cy="151"/>
                <a:chOff x="614" y="2568"/>
                <a:chExt cx="725" cy="139"/>
              </a:xfrm>
            </p:grpSpPr>
            <p:sp>
              <p:nvSpPr>
                <p:cNvPr id="42" name="AutoShape 154">
                  <a:extLst>
                    <a:ext uri="{FF2B5EF4-FFF2-40B4-BE49-F238E27FC236}">
                      <a16:creationId xmlns:a16="http://schemas.microsoft.com/office/drawing/2014/main" id="{A27D1399-0ADF-5D43-8B09-BCD5BD0CD0CC}"/>
                    </a:ext>
                  </a:extLst>
                </p:cNvPr>
                <p:cNvSpPr>
                  <a:spLocks noChangeArrowheads="1"/>
                </p:cNvSpPr>
                <p:nvPr/>
              </p:nvSpPr>
              <p:spPr bwMode="auto">
                <a:xfrm>
                  <a:off x="612" y="2570"/>
                  <a:ext cx="726"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155">
                  <a:extLst>
                    <a:ext uri="{FF2B5EF4-FFF2-40B4-BE49-F238E27FC236}">
                      <a16:creationId xmlns:a16="http://schemas.microsoft.com/office/drawing/2014/main" id="{20A4C850-89B5-6B44-820C-B66073B7527E}"/>
                    </a:ext>
                  </a:extLst>
                </p:cNvPr>
                <p:cNvSpPr>
                  <a:spLocks noChangeArrowheads="1"/>
                </p:cNvSpPr>
                <p:nvPr/>
              </p:nvSpPr>
              <p:spPr bwMode="auto">
                <a:xfrm>
                  <a:off x="627"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Freeform 156">
                <a:extLst>
                  <a:ext uri="{FF2B5EF4-FFF2-40B4-BE49-F238E27FC236}">
                    <a16:creationId xmlns:a16="http://schemas.microsoft.com/office/drawing/2014/main" id="{69CA70FC-8D55-3C40-9230-BB1B319F02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8" name="Group 157">
                <a:extLst>
                  <a:ext uri="{FF2B5EF4-FFF2-40B4-BE49-F238E27FC236}">
                    <a16:creationId xmlns:a16="http://schemas.microsoft.com/office/drawing/2014/main" id="{592B4F87-8FD7-004F-9CBD-2E07936D76B1}"/>
                  </a:ext>
                </a:extLst>
              </p:cNvPr>
              <p:cNvGrpSpPr>
                <a:grpSpLocks/>
              </p:cNvGrpSpPr>
              <p:nvPr/>
            </p:nvGrpSpPr>
            <p:grpSpPr bwMode="auto">
              <a:xfrm>
                <a:off x="4739" y="1327"/>
                <a:ext cx="582" cy="139"/>
                <a:chOff x="614" y="2568"/>
                <a:chExt cx="725" cy="139"/>
              </a:xfrm>
            </p:grpSpPr>
            <p:sp>
              <p:nvSpPr>
                <p:cNvPr id="40" name="AutoShape 158">
                  <a:extLst>
                    <a:ext uri="{FF2B5EF4-FFF2-40B4-BE49-F238E27FC236}">
                      <a16:creationId xmlns:a16="http://schemas.microsoft.com/office/drawing/2014/main" id="{52452D42-BA3E-B548-9F26-4F10DEBFFC06}"/>
                    </a:ext>
                  </a:extLst>
                </p:cNvPr>
                <p:cNvSpPr>
                  <a:spLocks noChangeArrowheads="1"/>
                </p:cNvSpPr>
                <p:nvPr/>
              </p:nvSpPr>
              <p:spPr bwMode="auto">
                <a:xfrm>
                  <a:off x="615" y="2568"/>
                  <a:ext cx="726"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159">
                  <a:extLst>
                    <a:ext uri="{FF2B5EF4-FFF2-40B4-BE49-F238E27FC236}">
                      <a16:creationId xmlns:a16="http://schemas.microsoft.com/office/drawing/2014/main" id="{2E496C07-9C8C-B34F-8201-DBF2AB09E8D1}"/>
                    </a:ext>
                  </a:extLst>
                </p:cNvPr>
                <p:cNvSpPr>
                  <a:spLocks noChangeArrowheads="1"/>
                </p:cNvSpPr>
                <p:nvPr/>
              </p:nvSpPr>
              <p:spPr bwMode="auto">
                <a:xfrm>
                  <a:off x="629" y="2584"/>
                  <a:ext cx="690"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9" name="Rectangle 160">
                <a:extLst>
                  <a:ext uri="{FF2B5EF4-FFF2-40B4-BE49-F238E27FC236}">
                    <a16:creationId xmlns:a16="http://schemas.microsoft.com/office/drawing/2014/main" id="{507783BC-460D-F943-9047-6C6F897FE10C}"/>
                  </a:ext>
                </a:extLst>
              </p:cNvPr>
              <p:cNvSpPr>
                <a:spLocks noChangeArrowheads="1"/>
              </p:cNvSpPr>
              <p:nvPr/>
            </p:nvSpPr>
            <p:spPr bwMode="auto">
              <a:xfrm>
                <a:off x="5248"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0" name="Freeform 161">
                <a:extLst>
                  <a:ext uri="{FF2B5EF4-FFF2-40B4-BE49-F238E27FC236}">
                    <a16:creationId xmlns:a16="http://schemas.microsoft.com/office/drawing/2014/main" id="{88257E4A-4830-E644-BAF7-847C2053BCF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Freeform 162">
                <a:extLst>
                  <a:ext uri="{FF2B5EF4-FFF2-40B4-BE49-F238E27FC236}">
                    <a16:creationId xmlns:a16="http://schemas.microsoft.com/office/drawing/2014/main" id="{24A3F621-17CD-4645-A51D-7042FE22E5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val 163">
                <a:extLst>
                  <a:ext uri="{FF2B5EF4-FFF2-40B4-BE49-F238E27FC236}">
                    <a16:creationId xmlns:a16="http://schemas.microsoft.com/office/drawing/2014/main" id="{EA7A271B-C672-7748-BB6C-4320F9AE9120}"/>
                  </a:ext>
                </a:extLst>
              </p:cNvPr>
              <p:cNvSpPr>
                <a:spLocks noChangeArrowheads="1"/>
              </p:cNvSpPr>
              <p:nvPr/>
            </p:nvSpPr>
            <p:spPr bwMode="auto">
              <a:xfrm>
                <a:off x="5520" y="2612"/>
                <a:ext cx="45"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Freeform 164">
                <a:extLst>
                  <a:ext uri="{FF2B5EF4-FFF2-40B4-BE49-F238E27FC236}">
                    <a16:creationId xmlns:a16="http://schemas.microsoft.com/office/drawing/2014/main" id="{BF246A84-BFE7-3049-922B-DD8B6EA2E7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AutoShape 165">
                <a:extLst>
                  <a:ext uri="{FF2B5EF4-FFF2-40B4-BE49-F238E27FC236}">
                    <a16:creationId xmlns:a16="http://schemas.microsoft.com/office/drawing/2014/main" id="{A85BFA7C-936F-3A41-9B80-F269D0D81E50}"/>
                  </a:ext>
                </a:extLst>
              </p:cNvPr>
              <p:cNvSpPr>
                <a:spLocks noChangeArrowheads="1"/>
              </p:cNvSpPr>
              <p:nvPr/>
            </p:nvSpPr>
            <p:spPr bwMode="auto">
              <a:xfrm>
                <a:off x="4140" y="2676"/>
                <a:ext cx="1199" cy="149"/>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AutoShape 166">
                <a:extLst>
                  <a:ext uri="{FF2B5EF4-FFF2-40B4-BE49-F238E27FC236}">
                    <a16:creationId xmlns:a16="http://schemas.microsoft.com/office/drawing/2014/main" id="{143F5A2C-3FCC-214E-B1DD-37354850C395}"/>
                  </a:ext>
                </a:extLst>
              </p:cNvPr>
              <p:cNvSpPr>
                <a:spLocks noChangeArrowheads="1"/>
              </p:cNvSpPr>
              <p:nvPr/>
            </p:nvSpPr>
            <p:spPr bwMode="auto">
              <a:xfrm>
                <a:off x="4208" y="2713"/>
                <a:ext cx="1069" cy="80"/>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6" name="Oval 167">
                <a:extLst>
                  <a:ext uri="{FF2B5EF4-FFF2-40B4-BE49-F238E27FC236}">
                    <a16:creationId xmlns:a16="http://schemas.microsoft.com/office/drawing/2014/main" id="{9F154E92-095E-194F-B02E-9A00467A044B}"/>
                  </a:ext>
                </a:extLst>
              </p:cNvPr>
              <p:cNvSpPr>
                <a:spLocks noChangeArrowheads="1"/>
              </p:cNvSpPr>
              <p:nvPr/>
            </p:nvSpPr>
            <p:spPr bwMode="auto">
              <a:xfrm>
                <a:off x="4310" y="2384"/>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Oval 168">
                <a:extLst>
                  <a:ext uri="{FF2B5EF4-FFF2-40B4-BE49-F238E27FC236}">
                    <a16:creationId xmlns:a16="http://schemas.microsoft.com/office/drawing/2014/main" id="{9D1FEADC-3D9C-A84B-8B87-2D971178EAD9}"/>
                  </a:ext>
                </a:extLst>
              </p:cNvPr>
              <p:cNvSpPr>
                <a:spLocks noChangeArrowheads="1"/>
              </p:cNvSpPr>
              <p:nvPr/>
            </p:nvSpPr>
            <p:spPr bwMode="auto">
              <a:xfrm>
                <a:off x="4485" y="2384"/>
                <a:ext cx="158"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8" name="Oval 169">
                <a:extLst>
                  <a:ext uri="{FF2B5EF4-FFF2-40B4-BE49-F238E27FC236}">
                    <a16:creationId xmlns:a16="http://schemas.microsoft.com/office/drawing/2014/main" id="{4E9E3512-C0DF-9C4B-84D2-8F5465E6D892}"/>
                  </a:ext>
                </a:extLst>
              </p:cNvPr>
              <p:cNvSpPr>
                <a:spLocks noChangeArrowheads="1"/>
              </p:cNvSpPr>
              <p:nvPr/>
            </p:nvSpPr>
            <p:spPr bwMode="auto">
              <a:xfrm>
                <a:off x="4660" y="2379"/>
                <a:ext cx="158"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Rectangle 170">
                <a:extLst>
                  <a:ext uri="{FF2B5EF4-FFF2-40B4-BE49-F238E27FC236}">
                    <a16:creationId xmlns:a16="http://schemas.microsoft.com/office/drawing/2014/main" id="{4D132F38-B955-6A4E-A501-5DB6D9BF92E8}"/>
                  </a:ext>
                </a:extLst>
              </p:cNvPr>
              <p:cNvSpPr>
                <a:spLocks noChangeArrowheads="1"/>
              </p:cNvSpPr>
              <p:nvPr/>
            </p:nvSpPr>
            <p:spPr bwMode="auto">
              <a:xfrm>
                <a:off x="5062" y="1837"/>
                <a:ext cx="85"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4" name="Text Box 8">
              <a:extLst>
                <a:ext uri="{FF2B5EF4-FFF2-40B4-BE49-F238E27FC236}">
                  <a16:creationId xmlns:a16="http://schemas.microsoft.com/office/drawing/2014/main" id="{5DE1E660-E2FD-8848-B0BB-84A037DCCC22}"/>
                </a:ext>
              </a:extLst>
            </p:cNvPr>
            <p:cNvSpPr txBox="1">
              <a:spLocks noChangeArrowheads="1"/>
            </p:cNvSpPr>
            <p:nvPr/>
          </p:nvSpPr>
          <p:spPr bwMode="auto">
            <a:xfrm>
              <a:off x="8270000" y="2687749"/>
              <a:ext cx="786882"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Web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cache</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85" name="Text Box 21">
            <a:extLst>
              <a:ext uri="{FF2B5EF4-FFF2-40B4-BE49-F238E27FC236}">
                <a16:creationId xmlns:a16="http://schemas.microsoft.com/office/drawing/2014/main" id="{E15405A8-0743-624D-A374-AA89B476DBE9}"/>
              </a:ext>
            </a:extLst>
          </p:cNvPr>
          <p:cNvSpPr txBox="1">
            <a:spLocks noChangeArrowheads="1"/>
          </p:cNvSpPr>
          <p:nvPr/>
        </p:nvSpPr>
        <p:spPr bwMode="auto">
          <a:xfrm>
            <a:off x="6538913" y="5089863"/>
            <a:ext cx="657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client</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86" name="Group 53">
            <a:extLst>
              <a:ext uri="{FF2B5EF4-FFF2-40B4-BE49-F238E27FC236}">
                <a16:creationId xmlns:a16="http://schemas.microsoft.com/office/drawing/2014/main" id="{006A4F95-0B3D-AC43-A627-71A7FD2195DC}"/>
              </a:ext>
            </a:extLst>
          </p:cNvPr>
          <p:cNvGrpSpPr>
            <a:grpSpLocks/>
          </p:cNvGrpSpPr>
          <p:nvPr/>
        </p:nvGrpSpPr>
        <p:grpSpPr bwMode="auto">
          <a:xfrm>
            <a:off x="6915150" y="3845263"/>
            <a:ext cx="1490663" cy="760413"/>
            <a:chOff x="2942" y="2580"/>
            <a:chExt cx="939" cy="479"/>
          </a:xfrm>
        </p:grpSpPr>
        <p:sp>
          <p:nvSpPr>
            <p:cNvPr id="87" name="Line 19">
              <a:extLst>
                <a:ext uri="{FF2B5EF4-FFF2-40B4-BE49-F238E27FC236}">
                  <a16:creationId xmlns:a16="http://schemas.microsoft.com/office/drawing/2014/main" id="{C4FCDE12-2844-E249-88D6-1248CC2CE8A9}"/>
                </a:ext>
              </a:extLst>
            </p:cNvPr>
            <p:cNvSpPr>
              <a:spLocks noChangeShapeType="1"/>
            </p:cNvSpPr>
            <p:nvPr/>
          </p:nvSpPr>
          <p:spPr bwMode="auto">
            <a:xfrm flipV="1">
              <a:off x="2998" y="2580"/>
              <a:ext cx="883" cy="479"/>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2" name="Text Box 23">
              <a:extLst>
                <a:ext uri="{FF2B5EF4-FFF2-40B4-BE49-F238E27FC236}">
                  <a16:creationId xmlns:a16="http://schemas.microsoft.com/office/drawing/2014/main" id="{BDF0B946-2F1F-B54D-8334-894004430BEA}"/>
                </a:ext>
              </a:extLst>
            </p:cNvPr>
            <p:cNvSpPr txBox="1">
              <a:spLocks noChangeArrowheads="1"/>
            </p:cNvSpPr>
            <p:nvPr/>
          </p:nvSpPr>
          <p:spPr bwMode="auto">
            <a:xfrm rot="19907361">
              <a:off x="2942" y="264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3" name="Group 54">
            <a:extLst>
              <a:ext uri="{FF2B5EF4-FFF2-40B4-BE49-F238E27FC236}">
                <a16:creationId xmlns:a16="http://schemas.microsoft.com/office/drawing/2014/main" id="{0430DB37-F13E-FB4C-8461-73427AD15541}"/>
              </a:ext>
            </a:extLst>
          </p:cNvPr>
          <p:cNvGrpSpPr>
            <a:grpSpLocks/>
          </p:cNvGrpSpPr>
          <p:nvPr/>
        </p:nvGrpSpPr>
        <p:grpSpPr bwMode="auto">
          <a:xfrm>
            <a:off x="7054850" y="3932576"/>
            <a:ext cx="1487488" cy="785812"/>
            <a:chOff x="3030" y="2635"/>
            <a:chExt cx="937" cy="495"/>
          </a:xfrm>
        </p:grpSpPr>
        <p:sp>
          <p:nvSpPr>
            <p:cNvPr id="94" name="Line 20">
              <a:extLst>
                <a:ext uri="{FF2B5EF4-FFF2-40B4-BE49-F238E27FC236}">
                  <a16:creationId xmlns:a16="http://schemas.microsoft.com/office/drawing/2014/main" id="{68522646-1C6E-6141-85AF-6F21328BDB54}"/>
                </a:ext>
              </a:extLst>
            </p:cNvPr>
            <p:cNvSpPr>
              <a:spLocks noChangeShapeType="1"/>
            </p:cNvSpPr>
            <p:nvPr/>
          </p:nvSpPr>
          <p:spPr bwMode="auto">
            <a:xfrm flipH="1">
              <a:off x="3030" y="2635"/>
              <a:ext cx="884" cy="49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5" name="Text Box 25">
              <a:extLst>
                <a:ext uri="{FF2B5EF4-FFF2-40B4-BE49-F238E27FC236}">
                  <a16:creationId xmlns:a16="http://schemas.microsoft.com/office/drawing/2014/main" id="{497C49B3-B78E-EF40-9F30-9D168B831D7B}"/>
                </a:ext>
              </a:extLst>
            </p:cNvPr>
            <p:cNvSpPr txBox="1">
              <a:spLocks noChangeArrowheads="1"/>
            </p:cNvSpPr>
            <p:nvPr/>
          </p:nvSpPr>
          <p:spPr bwMode="auto">
            <a:xfrm rot="19862217">
              <a:off x="3069" y="2846"/>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grpSp>
        <p:nvGrpSpPr>
          <p:cNvPr id="96" name="Group 49">
            <a:extLst>
              <a:ext uri="{FF2B5EF4-FFF2-40B4-BE49-F238E27FC236}">
                <a16:creationId xmlns:a16="http://schemas.microsoft.com/office/drawing/2014/main" id="{8EC23EE2-3572-4749-B83B-56A3E22AF760}"/>
              </a:ext>
            </a:extLst>
          </p:cNvPr>
          <p:cNvGrpSpPr>
            <a:grpSpLocks/>
          </p:cNvGrpSpPr>
          <p:nvPr/>
        </p:nvGrpSpPr>
        <p:grpSpPr bwMode="auto">
          <a:xfrm>
            <a:off x="7010400" y="2873713"/>
            <a:ext cx="3251200" cy="730250"/>
            <a:chOff x="3002" y="1979"/>
            <a:chExt cx="2048" cy="460"/>
          </a:xfrm>
        </p:grpSpPr>
        <p:sp>
          <p:nvSpPr>
            <p:cNvPr id="97" name="Freeform 18">
              <a:extLst>
                <a:ext uri="{FF2B5EF4-FFF2-40B4-BE49-F238E27FC236}">
                  <a16:creationId xmlns:a16="http://schemas.microsoft.com/office/drawing/2014/main" id="{B3BFA12B-AF52-444A-9C8D-FD235EBCD1CD}"/>
                </a:ext>
              </a:extLst>
            </p:cNvPr>
            <p:cNvSpPr>
              <a:spLocks/>
            </p:cNvSpPr>
            <p:nvPr/>
          </p:nvSpPr>
          <p:spPr bwMode="auto">
            <a:xfrm>
              <a:off x="3002" y="1979"/>
              <a:ext cx="2048" cy="460"/>
            </a:xfrm>
            <a:custGeom>
              <a:avLst/>
              <a:gdLst>
                <a:gd name="T0" fmla="*/ 0 w 2048"/>
                <a:gd name="T1" fmla="*/ 2 h 460"/>
                <a:gd name="T2" fmla="*/ 1011 w 2048"/>
                <a:gd name="T3" fmla="*/ 460 h 460"/>
                <a:gd name="T4" fmla="*/ 2048 w 2048"/>
                <a:gd name="T5" fmla="*/ 0 h 460"/>
                <a:gd name="T6" fmla="*/ 0 60000 65536"/>
                <a:gd name="T7" fmla="*/ 0 60000 65536"/>
                <a:gd name="T8" fmla="*/ 0 60000 65536"/>
                <a:gd name="T9" fmla="*/ 0 w 2048"/>
                <a:gd name="T10" fmla="*/ 0 h 460"/>
                <a:gd name="T11" fmla="*/ 2048 w 2048"/>
                <a:gd name="T12" fmla="*/ 460 h 460"/>
              </a:gdLst>
              <a:ahLst/>
              <a:cxnLst>
                <a:cxn ang="T6">
                  <a:pos x="T0" y="T1"/>
                </a:cxn>
                <a:cxn ang="T7">
                  <a:pos x="T2" y="T3"/>
                </a:cxn>
                <a:cxn ang="T8">
                  <a:pos x="T4" y="T5"/>
                </a:cxn>
              </a:cxnLst>
              <a:rect l="T9" t="T10" r="T11" b="T12"/>
              <a:pathLst>
                <a:path w="2048" h="460">
                  <a:moveTo>
                    <a:pt x="0" y="2"/>
                  </a:moveTo>
                  <a:lnTo>
                    <a:pt x="1011" y="460"/>
                  </a:lnTo>
                  <a:lnTo>
                    <a:pt x="2048" y="0"/>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8" name="Text Box 22">
              <a:extLst>
                <a:ext uri="{FF2B5EF4-FFF2-40B4-BE49-F238E27FC236}">
                  <a16:creationId xmlns:a16="http://schemas.microsoft.com/office/drawing/2014/main" id="{5DC9736F-EB13-904A-A584-847C86859C20}"/>
                </a:ext>
              </a:extLst>
            </p:cNvPr>
            <p:cNvSpPr txBox="1">
              <a:spLocks noChangeArrowheads="1"/>
            </p:cNvSpPr>
            <p:nvPr/>
          </p:nvSpPr>
          <p:spPr bwMode="auto">
            <a:xfrm rot="1422049">
              <a:off x="3129" y="200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99" name="Text Box 45">
              <a:extLst>
                <a:ext uri="{FF2B5EF4-FFF2-40B4-BE49-F238E27FC236}">
                  <a16:creationId xmlns:a16="http://schemas.microsoft.com/office/drawing/2014/main" id="{5F201396-3496-B54A-87C0-83E69A7B8703}"/>
                </a:ext>
              </a:extLst>
            </p:cNvPr>
            <p:cNvSpPr txBox="1">
              <a:spLocks noChangeArrowheads="1"/>
            </p:cNvSpPr>
            <p:nvPr/>
          </p:nvSpPr>
          <p:spPr bwMode="auto">
            <a:xfrm rot="20180032">
              <a:off x="4160" y="2015"/>
              <a:ext cx="82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request</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grpSp>
      <p:sp>
        <p:nvSpPr>
          <p:cNvPr id="101" name="Text Box 48">
            <a:extLst>
              <a:ext uri="{FF2B5EF4-FFF2-40B4-BE49-F238E27FC236}">
                <a16:creationId xmlns:a16="http://schemas.microsoft.com/office/drawing/2014/main" id="{53C0E2C7-E328-094F-86C2-7FF28BDF952E}"/>
              </a:ext>
            </a:extLst>
          </p:cNvPr>
          <p:cNvSpPr txBox="1">
            <a:spLocks noChangeArrowheads="1"/>
          </p:cNvSpPr>
          <p:nvPr/>
        </p:nvSpPr>
        <p:spPr bwMode="auto">
          <a:xfrm>
            <a:off x="10281826" y="3292132"/>
            <a:ext cx="70884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origin </a:t>
            </a:r>
          </a:p>
          <a:p>
            <a:pPr marL="0" marR="0" lvl="0" indent="0" algn="ctr" defTabSz="914400" rtl="0" eaLnBrk="1" fontAlgn="auto" latinLnBrk="0" hangingPunct="1">
              <a:lnSpc>
                <a:spcPct val="8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a:t>
            </a: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pic>
        <p:nvPicPr>
          <p:cNvPr id="103" name="Picture 56">
            <a:extLst>
              <a:ext uri="{FF2B5EF4-FFF2-40B4-BE49-F238E27FC236}">
                <a16:creationId xmlns:a16="http://schemas.microsoft.com/office/drawing/2014/main" id="{D1860A46-FB8D-2145-A291-FDFCD300B2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2588" y="23815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4" name="Group 60">
            <a:extLst>
              <a:ext uri="{FF2B5EF4-FFF2-40B4-BE49-F238E27FC236}">
                <a16:creationId xmlns:a16="http://schemas.microsoft.com/office/drawing/2014/main" id="{1E55489F-3411-D147-A30E-37C79E67D16D}"/>
              </a:ext>
            </a:extLst>
          </p:cNvPr>
          <p:cNvGrpSpPr>
            <a:grpSpLocks/>
          </p:cNvGrpSpPr>
          <p:nvPr/>
        </p:nvGrpSpPr>
        <p:grpSpPr bwMode="auto">
          <a:xfrm>
            <a:off x="6237288" y="2421276"/>
            <a:ext cx="4110038" cy="1814512"/>
            <a:chOff x="2515" y="1687"/>
            <a:chExt cx="2589" cy="1143"/>
          </a:xfrm>
        </p:grpSpPr>
        <p:sp>
          <p:nvSpPr>
            <p:cNvPr id="105" name="Freeform 44">
              <a:extLst>
                <a:ext uri="{FF2B5EF4-FFF2-40B4-BE49-F238E27FC236}">
                  <a16:creationId xmlns:a16="http://schemas.microsoft.com/office/drawing/2014/main" id="{AD023CD7-2DF4-0047-A0A8-EE7C8FDF2AD7}"/>
                </a:ext>
              </a:extLst>
            </p:cNvPr>
            <p:cNvSpPr>
              <a:spLocks/>
            </p:cNvSpPr>
            <p:nvPr/>
          </p:nvSpPr>
          <p:spPr bwMode="auto">
            <a:xfrm>
              <a:off x="2985" y="2026"/>
              <a:ext cx="2119" cy="476"/>
            </a:xfrm>
            <a:custGeom>
              <a:avLst/>
              <a:gdLst>
                <a:gd name="T0" fmla="*/ 2119 w 2119"/>
                <a:gd name="T1" fmla="*/ 0 h 476"/>
                <a:gd name="T2" fmla="*/ 1020 w 2119"/>
                <a:gd name="T3" fmla="*/ 476 h 476"/>
                <a:gd name="T4" fmla="*/ 0 w 2119"/>
                <a:gd name="T5" fmla="*/ 8 h 476"/>
                <a:gd name="T6" fmla="*/ 0 60000 65536"/>
                <a:gd name="T7" fmla="*/ 0 60000 65536"/>
                <a:gd name="T8" fmla="*/ 0 60000 65536"/>
                <a:gd name="T9" fmla="*/ 0 w 2119"/>
                <a:gd name="T10" fmla="*/ 0 h 476"/>
                <a:gd name="T11" fmla="*/ 2119 w 2119"/>
                <a:gd name="T12" fmla="*/ 476 h 476"/>
              </a:gdLst>
              <a:ahLst/>
              <a:cxnLst>
                <a:cxn ang="T6">
                  <a:pos x="T0" y="T1"/>
                </a:cxn>
                <a:cxn ang="T7">
                  <a:pos x="T2" y="T3"/>
                </a:cxn>
                <a:cxn ang="T8">
                  <a:pos x="T4" y="T5"/>
                </a:cxn>
              </a:cxnLst>
              <a:rect l="T9" t="T10" r="T11" b="T12"/>
              <a:pathLst>
                <a:path w="2119" h="476">
                  <a:moveTo>
                    <a:pt x="2119" y="0"/>
                  </a:moveTo>
                  <a:lnTo>
                    <a:pt x="1020" y="476"/>
                  </a:lnTo>
                  <a:lnTo>
                    <a:pt x="0" y="8"/>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6" name="Text Box 24">
              <a:extLst>
                <a:ext uri="{FF2B5EF4-FFF2-40B4-BE49-F238E27FC236}">
                  <a16:creationId xmlns:a16="http://schemas.microsoft.com/office/drawing/2014/main" id="{3A73F75B-5403-E34F-8197-7456A76E7D33}"/>
                </a:ext>
              </a:extLst>
            </p:cNvPr>
            <p:cNvSpPr txBox="1">
              <a:spLocks noChangeArrowheads="1"/>
            </p:cNvSpPr>
            <p:nvPr/>
          </p:nvSpPr>
          <p:spPr bwMode="auto">
            <a:xfrm rot="1411598">
              <a:off x="2963" y="2243"/>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
          <p:nvSpPr>
            <p:cNvPr id="107" name="Text Box 46">
              <a:extLst>
                <a:ext uri="{FF2B5EF4-FFF2-40B4-BE49-F238E27FC236}">
                  <a16:creationId xmlns:a16="http://schemas.microsoft.com/office/drawing/2014/main" id="{84D34D31-F002-7644-A66C-387CC45D7E5C}"/>
                </a:ext>
              </a:extLst>
            </p:cNvPr>
            <p:cNvSpPr txBox="1">
              <a:spLocks noChangeArrowheads="1"/>
            </p:cNvSpPr>
            <p:nvPr/>
          </p:nvSpPr>
          <p:spPr bwMode="auto">
            <a:xfrm rot="20184211">
              <a:off x="4193" y="2231"/>
              <a:ext cx="89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HTTP response</a:t>
              </a:r>
              <a:endParaRPr kumimoji="0" lang="en-US" altLang="en-US" sz="24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pic>
          <p:nvPicPr>
            <p:cNvPr id="108" name="Picture 57">
              <a:extLst>
                <a:ext uri="{FF2B5EF4-FFF2-40B4-BE49-F238E27FC236}">
                  <a16:creationId xmlns:a16="http://schemas.microsoft.com/office/drawing/2014/main" id="{AAE983CF-984C-9D4D-815F-5073893D27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 y="255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59">
              <a:extLst>
                <a:ext uri="{FF2B5EF4-FFF2-40B4-BE49-F238E27FC236}">
                  <a16:creationId xmlns:a16="http://schemas.microsoft.com/office/drawing/2014/main" id="{24961BA7-6903-124E-955A-AEDC5B6FB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 y="1687"/>
              <a:ext cx="3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10" name="Picture 61">
            <a:extLst>
              <a:ext uri="{FF2B5EF4-FFF2-40B4-BE49-F238E27FC236}">
                <a16:creationId xmlns:a16="http://schemas.microsoft.com/office/drawing/2014/main" id="{DB808EFC-F790-0C46-B5F2-BCC2B49C4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4913" y="4362788"/>
            <a:ext cx="52705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792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dissolve">
                                      <p:cBhvr>
                                        <p:cTn id="7" dur="500"/>
                                        <p:tgtEl>
                                          <p:spTgt spid="8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1">
                                            <p:txEl>
                                              <p:pRg st="1" end="1"/>
                                            </p:txEl>
                                          </p:spTgt>
                                        </p:tgtEl>
                                        <p:attrNameLst>
                                          <p:attrName>style.visibility</p:attrName>
                                        </p:attrNameLst>
                                      </p:cBhvr>
                                      <p:to>
                                        <p:strVal val="visible"/>
                                      </p:to>
                                    </p:set>
                                    <p:animEffect transition="in" filter="dissolve">
                                      <p:cBhvr>
                                        <p:cTn id="15" dur="500"/>
                                        <p:tgtEl>
                                          <p:spTgt spid="81">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81">
                                            <p:txEl>
                                              <p:pRg st="2" end="2"/>
                                            </p:txEl>
                                          </p:spTgt>
                                        </p:tgtEl>
                                        <p:attrNameLst>
                                          <p:attrName>style.visibility</p:attrName>
                                        </p:attrNameLst>
                                      </p:cBhvr>
                                      <p:to>
                                        <p:strVal val="visible"/>
                                      </p:to>
                                    </p:set>
                                    <p:animEffect transition="in" filter="dissolve">
                                      <p:cBhvr>
                                        <p:cTn id="18" dur="500"/>
                                        <p:tgtEl>
                                          <p:spTgt spid="81">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1">
                                            <p:txEl>
                                              <p:pRg st="3" end="3"/>
                                            </p:txEl>
                                          </p:spTgt>
                                        </p:tgtEl>
                                        <p:attrNameLst>
                                          <p:attrName>style.visibility</p:attrName>
                                        </p:attrNameLst>
                                      </p:cBhvr>
                                      <p:to>
                                        <p:strVal val="visible"/>
                                      </p:to>
                                    </p:set>
                                    <p:animEffect transition="in" filter="dissolve">
                                      <p:cBhvr>
                                        <p:cTn id="21" dur="500"/>
                                        <p:tgtEl>
                                          <p:spTgt spid="81">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wipe(left)">
                                      <p:cBhvr>
                                        <p:cTn id="26" dur="1000"/>
                                        <p:tgtEl>
                                          <p:spTgt spid="96"/>
                                        </p:tgtEl>
                                      </p:cBhvr>
                                    </p:animEffect>
                                  </p:childTnLst>
                                </p:cTn>
                              </p:par>
                            </p:childTnLst>
                          </p:cTn>
                        </p:par>
                        <p:par>
                          <p:cTn id="27" fill="hold">
                            <p:stCondLst>
                              <p:cond delay="1000"/>
                            </p:stCondLst>
                            <p:childTnLst>
                              <p:par>
                                <p:cTn id="28" presetID="22" presetClass="entr" presetSubtype="2" fill="hold" nodeType="afterEffect">
                                  <p:stCondLst>
                                    <p:cond delay="0"/>
                                  </p:stCondLst>
                                  <p:childTnLst>
                                    <p:set>
                                      <p:cBhvr>
                                        <p:cTn id="29" dur="1" fill="hold">
                                          <p:stCondLst>
                                            <p:cond delay="0"/>
                                          </p:stCondLst>
                                        </p:cTn>
                                        <p:tgtEl>
                                          <p:spTgt spid="104"/>
                                        </p:tgtEl>
                                        <p:attrNameLst>
                                          <p:attrName>style.visibility</p:attrName>
                                        </p:attrNameLst>
                                      </p:cBhvr>
                                      <p:to>
                                        <p:strVal val="visible"/>
                                      </p:to>
                                    </p:set>
                                    <p:animEffect transition="in" filter="wipe(right)">
                                      <p:cBhvr>
                                        <p:cTn id="30" dur="1000"/>
                                        <p:tgtEl>
                                          <p:spTgt spid="10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1000"/>
                                        <p:tgtEl>
                                          <p:spTgt spid="86"/>
                                        </p:tgtEl>
                                      </p:cBhvr>
                                    </p:animEffect>
                                  </p:childTnLst>
                                </p:cTn>
                              </p:par>
                            </p:childTnLst>
                          </p:cTn>
                        </p:par>
                        <p:par>
                          <p:cTn id="36" fill="hold">
                            <p:stCondLst>
                              <p:cond delay="1000"/>
                            </p:stCondLst>
                            <p:childTnLst>
                              <p:par>
                                <p:cTn id="37" presetID="22" presetClass="entr" presetSubtype="2" fill="hold" nodeType="after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right)">
                                      <p:cBhvr>
                                        <p:cTn id="39" dur="1000"/>
                                        <p:tgtEl>
                                          <p:spTgt spid="93"/>
                                        </p:tgtEl>
                                      </p:cBhvr>
                                    </p:animEffect>
                                  </p:childTnLst>
                                </p:cTn>
                              </p:par>
                            </p:childTnLst>
                          </p:cTn>
                        </p:par>
                        <p:par>
                          <p:cTn id="40" fill="hold">
                            <p:stCondLst>
                              <p:cond delay="2000"/>
                            </p:stCondLst>
                            <p:childTnLst>
                              <p:par>
                                <p:cTn id="41" presetID="22" presetClass="entr" presetSubtype="2" fill="hold" nodeType="afterEffect">
                                  <p:stCondLst>
                                    <p:cond delay="0"/>
                                  </p:stCondLst>
                                  <p:childTnLst>
                                    <p:set>
                                      <p:cBhvr>
                                        <p:cTn id="42" dur="1" fill="hold">
                                          <p:stCondLst>
                                            <p:cond delay="0"/>
                                          </p:stCondLst>
                                        </p:cTn>
                                        <p:tgtEl>
                                          <p:spTgt spid="110"/>
                                        </p:tgtEl>
                                        <p:attrNameLst>
                                          <p:attrName>style.visibility</p:attrName>
                                        </p:attrNameLst>
                                      </p:cBhvr>
                                      <p:to>
                                        <p:strVal val="visible"/>
                                      </p:to>
                                    </p:set>
                                    <p:animEffect transition="in" filter="wipe(right)">
                                      <p:cBhvr>
                                        <p:cTn id="43"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Web caches (aka proxy servers)</a:t>
            </a:r>
            <a:endParaRPr lang="en-US" sz="4400"/>
          </a:p>
        </p:txBody>
      </p:sp>
      <p:sp>
        <p:nvSpPr>
          <p:cNvPr id="144" name="Rectangle 3">
            <a:extLst>
              <a:ext uri="{FF2B5EF4-FFF2-40B4-BE49-F238E27FC236}">
                <a16:creationId xmlns:a16="http://schemas.microsoft.com/office/drawing/2014/main" id="{7B8521C1-7DCD-9344-8BCE-E617E0E93A48}"/>
              </a:ext>
            </a:extLst>
          </p:cNvPr>
          <p:cNvSpPr txBox="1">
            <a:spLocks noChangeArrowheads="1"/>
          </p:cNvSpPr>
          <p:nvPr/>
        </p:nvSpPr>
        <p:spPr>
          <a:xfrm>
            <a:off x="600308" y="1534695"/>
            <a:ext cx="4752277" cy="2134937"/>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Web cache acts as both client and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server for original requesting client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client to origin server</a:t>
            </a:r>
          </a:p>
        </p:txBody>
      </p:sp>
      <p:sp>
        <p:nvSpPr>
          <p:cNvPr id="145" name="Rectangle 4">
            <a:extLst>
              <a:ext uri="{FF2B5EF4-FFF2-40B4-BE49-F238E27FC236}">
                <a16:creationId xmlns:a16="http://schemas.microsoft.com/office/drawing/2014/main" id="{F6AE5A0B-A69D-B948-BD0F-B69E446252C4}"/>
              </a:ext>
            </a:extLst>
          </p:cNvPr>
          <p:cNvSpPr txBox="1">
            <a:spLocks noChangeArrowheads="1"/>
          </p:cNvSpPr>
          <p:nvPr/>
        </p:nvSpPr>
        <p:spPr>
          <a:xfrm>
            <a:off x="5544015" y="1534695"/>
            <a:ext cx="6047678"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Why </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Web caching?</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reduce response time for client request </a:t>
            </a:r>
          </a:p>
          <a:p>
            <a:pPr marL="750888" marR="0" lvl="1" indent="-2873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cache is closer to client</a:t>
            </a:r>
          </a:p>
          <a:p>
            <a:pPr marL="40798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reduce traffic on an institution</a:t>
            </a:r>
            <a:r>
              <a:rPr kumimoji="0" lang="en-US" altLang="ja-JP"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 access link</a:t>
            </a:r>
          </a:p>
        </p:txBody>
      </p:sp>
      <p:grpSp>
        <p:nvGrpSpPr>
          <p:cNvPr id="5" name="Group 4">
            <a:extLst>
              <a:ext uri="{FF2B5EF4-FFF2-40B4-BE49-F238E27FC236}">
                <a16:creationId xmlns:a16="http://schemas.microsoft.com/office/drawing/2014/main" id="{8078A0BA-EA92-E84B-9D25-74AB5B584F39}"/>
              </a:ext>
            </a:extLst>
          </p:cNvPr>
          <p:cNvGrpSpPr/>
          <p:nvPr/>
        </p:nvGrpSpPr>
        <p:grpSpPr>
          <a:xfrm>
            <a:off x="632391" y="3810000"/>
            <a:ext cx="4798594" cy="2217821"/>
            <a:chOff x="632391" y="3810000"/>
            <a:chExt cx="4798594" cy="2217821"/>
          </a:xfrm>
        </p:grpSpPr>
        <p:pic>
          <p:nvPicPr>
            <p:cNvPr id="2" name="Picture 1">
              <a:extLst>
                <a:ext uri="{FF2B5EF4-FFF2-40B4-BE49-F238E27FC236}">
                  <a16:creationId xmlns:a16="http://schemas.microsoft.com/office/drawing/2014/main" id="{A367C1AB-A47E-5446-99C0-0905B5F0557E}"/>
                </a:ext>
              </a:extLst>
            </p:cNvPr>
            <p:cNvPicPr>
              <a:picLocks noChangeAspect="1"/>
            </p:cNvPicPr>
            <p:nvPr/>
          </p:nvPicPr>
          <p:blipFill>
            <a:blip r:embed="rId3"/>
            <a:stretch>
              <a:fillRect/>
            </a:stretch>
          </p:blipFill>
          <p:spPr>
            <a:xfrm>
              <a:off x="1065462" y="5015497"/>
              <a:ext cx="4324685" cy="452126"/>
            </a:xfrm>
            <a:prstGeom prst="rect">
              <a:avLst/>
            </a:prstGeom>
          </p:spPr>
        </p:pic>
        <p:pic>
          <p:nvPicPr>
            <p:cNvPr id="4" name="Picture 3">
              <a:extLst>
                <a:ext uri="{FF2B5EF4-FFF2-40B4-BE49-F238E27FC236}">
                  <a16:creationId xmlns:a16="http://schemas.microsoft.com/office/drawing/2014/main" id="{BCCF5707-C36A-2B44-B3DE-6F31EEC700EE}"/>
                </a:ext>
              </a:extLst>
            </p:cNvPr>
            <p:cNvPicPr>
              <a:picLocks noChangeAspect="1"/>
            </p:cNvPicPr>
            <p:nvPr/>
          </p:nvPicPr>
          <p:blipFill>
            <a:blip r:embed="rId4"/>
            <a:stretch>
              <a:fillRect/>
            </a:stretch>
          </p:blipFill>
          <p:spPr>
            <a:xfrm>
              <a:off x="1066130" y="5587331"/>
              <a:ext cx="4364855" cy="440490"/>
            </a:xfrm>
            <a:prstGeom prst="rect">
              <a:avLst/>
            </a:prstGeom>
          </p:spPr>
        </p:pic>
        <p:sp>
          <p:nvSpPr>
            <p:cNvPr id="8" name="Rectangle 3">
              <a:extLst>
                <a:ext uri="{FF2B5EF4-FFF2-40B4-BE49-F238E27FC236}">
                  <a16:creationId xmlns:a16="http://schemas.microsoft.com/office/drawing/2014/main" id="{9E701FCD-5285-BE4B-BD4D-92A5F9D53E04}"/>
                </a:ext>
              </a:extLst>
            </p:cNvPr>
            <p:cNvSpPr txBox="1">
              <a:spLocks noChangeArrowheads="1"/>
            </p:cNvSpPr>
            <p:nvPr/>
          </p:nvSpPr>
          <p:spPr>
            <a:xfrm>
              <a:off x="632391" y="3810000"/>
              <a:ext cx="4757756" cy="132748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7988" marR="0" lvl="0" indent="-27781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 tells cache about object’s allowable caching in response header:</a:t>
              </a:r>
            </a:p>
          </p:txBody>
        </p:sp>
      </p:grpSp>
    </p:spTree>
    <p:extLst>
      <p:ext uri="{BB962C8B-B14F-4D97-AF65-F5344CB8AC3E}">
        <p14:creationId xmlns:p14="http://schemas.microsoft.com/office/powerpoint/2010/main" val="311124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ssolv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45">
                                            <p:txEl>
                                              <p:pRg st="0" end="0"/>
                                            </p:txEl>
                                          </p:spTgt>
                                        </p:tgtEl>
                                        <p:attrNameLst>
                                          <p:attrName>style.visibility</p:attrName>
                                        </p:attrNameLst>
                                      </p:cBhvr>
                                      <p:to>
                                        <p:strVal val="visible"/>
                                      </p:to>
                                    </p:set>
                                    <p:animEffect transition="in" filter="dissolve">
                                      <p:cBhvr>
                                        <p:cTn id="24" dur="500"/>
                                        <p:tgtEl>
                                          <p:spTgt spid="14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5">
                                            <p:txEl>
                                              <p:pRg st="1" end="1"/>
                                            </p:txEl>
                                          </p:spTgt>
                                        </p:tgtEl>
                                        <p:attrNameLst>
                                          <p:attrName>style.visibility</p:attrName>
                                        </p:attrNameLst>
                                      </p:cBhvr>
                                      <p:to>
                                        <p:strVal val="visible"/>
                                      </p:to>
                                    </p:set>
                                    <p:animEffect transition="in" filter="dissolve">
                                      <p:cBhvr>
                                        <p:cTn id="29" dur="500"/>
                                        <p:tgtEl>
                                          <p:spTgt spid="145">
                                            <p:txEl>
                                              <p:pRg st="1" end="1"/>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45">
                                            <p:txEl>
                                              <p:pRg st="2" end="2"/>
                                            </p:txEl>
                                          </p:spTgt>
                                        </p:tgtEl>
                                        <p:attrNameLst>
                                          <p:attrName>style.visibility</p:attrName>
                                        </p:attrNameLst>
                                      </p:cBhvr>
                                      <p:to>
                                        <p:strVal val="visible"/>
                                      </p:to>
                                    </p:set>
                                    <p:animEffect transition="in" filter="dissolve">
                                      <p:cBhvr>
                                        <p:cTn id="32" dur="500"/>
                                        <p:tgtEl>
                                          <p:spTgt spid="145">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45">
                                            <p:txEl>
                                              <p:pRg st="3" end="3"/>
                                            </p:txEl>
                                          </p:spTgt>
                                        </p:tgtEl>
                                        <p:attrNameLst>
                                          <p:attrName>style.visibility</p:attrName>
                                        </p:attrNameLst>
                                      </p:cBhvr>
                                      <p:to>
                                        <p:strVal val="visible"/>
                                      </p:to>
                                    </p:set>
                                    <p:animEffect transition="in" filter="dissolve">
                                      <p:cBhvr>
                                        <p:cTn id="37" dur="500"/>
                                        <p:tgtEl>
                                          <p:spTgt spid="1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build="p" bldLvl="5"/>
      <p:bldP spid="145"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794225" y="3589927"/>
                <a:ext cx="6331960" cy="1692746"/>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Question:</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a:t>
                </a:r>
                <a:r>
                  <a:rPr kumimoji="0" lang="en-US" sz="2400" b="0" i="0" u="none" strike="noStrike" kern="1200" cap="none" spc="0" normalizeH="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average delay for a web object crossing the access link?</a:t>
                </a:r>
              </a:p>
              <a:p>
                <a:pPr marL="800100" lvl="1" indent="-342900" eaLnBrk="0" fontAlgn="base" hangingPunct="0">
                  <a:lnSpc>
                    <a:spcPct val="85000"/>
                  </a:lnSpc>
                  <a:spcBef>
                    <a:spcPct val="20000"/>
                  </a:spcBef>
                  <a:spcAft>
                    <a:spcPct val="0"/>
                  </a:spcAft>
                  <a:buClr>
                    <a:srgbClr val="000099"/>
                  </a:buClr>
                  <a:buSzPct val="100000"/>
                  <a:buFont typeface="Wingdings" charset="2"/>
                  <a:buChar char="§"/>
                  <a:defRPr/>
                </a:pPr>
                <a:r>
                  <a:rPr lang="en-US" sz="2000">
                    <a:solidFill>
                      <a:srgbClr val="0000A3"/>
                    </a:solidFill>
                    <a:latin typeface="Calibri" panose="020F0502020204030204" pitchFamily="34" charset="0"/>
                    <a:ea typeface="ＭＳ Ｐゴシック" charset="0"/>
                    <a:cs typeface="Calibri" panose="020F0502020204030204" pitchFamily="34" charset="0"/>
                  </a:rPr>
                  <a:t>Mostly affected by queuing delay</a:t>
                </a:r>
                <a:endParaRPr kumimoji="0" lang="en-US" sz="2000" b="0" i="0" u="none" strike="noStrike" kern="1200" cap="none" spc="0" normalizeH="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800100" lvl="1" indent="-342900" eaLnBrk="0" fontAlgn="base" hangingPunct="0">
                  <a:lnSpc>
                    <a:spcPct val="85000"/>
                  </a:lnSpc>
                  <a:spcBef>
                    <a:spcPct val="20000"/>
                  </a:spcBef>
                  <a:spcAft>
                    <a:spcPct val="0"/>
                  </a:spcAft>
                  <a:buClr>
                    <a:srgbClr val="000099"/>
                  </a:buClr>
                  <a:buSzPct val="100000"/>
                  <a:buFont typeface="Wingdings" charset="2"/>
                  <a:buChar char="§"/>
                  <a:defRPr/>
                </a:pPr>
                <a:r>
                  <a:rPr lang="en-US" sz="2000">
                    <a:solidFill>
                      <a:srgbClr val="0000A3"/>
                    </a:solidFill>
                    <a:latin typeface="Calibri" panose="020F0502020204030204" pitchFamily="34" charset="0"/>
                    <a:ea typeface="ＭＳ Ｐゴシック" charset="0"/>
                    <a:cs typeface="Calibri" panose="020F0502020204030204" pitchFamily="34" charset="0"/>
                  </a:rPr>
                  <a:t>Avg queuing delay = </a:t>
                </a:r>
                <a14:m>
                  <m:oMath xmlns:m="http://schemas.openxmlformats.org/officeDocument/2006/math">
                    <m:acc>
                      <m:accPr>
                        <m:chr m:val="̅"/>
                        <m:ctrlPr>
                          <a:rPr lang="en-US" sz="2000" i="1">
                            <a:solidFill>
                              <a:srgbClr val="0000A3"/>
                            </a:solidFill>
                            <a:latin typeface="Cambria Math" panose="02040503050406030204" pitchFamily="18" charset="0"/>
                            <a:ea typeface="ＭＳ Ｐゴシック" charset="0"/>
                            <a:cs typeface="Calibri" panose="020F0502020204030204" pitchFamily="34" charset="0"/>
                          </a:rPr>
                        </m:ctrlPr>
                      </m:accPr>
                      <m:e>
                        <m:r>
                          <a:rPr lang="en-HK" sz="2000">
                            <a:solidFill>
                              <a:srgbClr val="0000A3"/>
                            </a:solidFill>
                            <a:latin typeface="Cambria Math" panose="02040503050406030204" pitchFamily="18" charset="0"/>
                            <a:ea typeface="ＭＳ Ｐゴシック" charset="0"/>
                            <a:cs typeface="Calibri" panose="020F0502020204030204" pitchFamily="34" charset="0"/>
                          </a:rPr>
                          <m:t>𝑥</m:t>
                        </m:r>
                      </m:e>
                    </m:acc>
                    <m:r>
                      <a:rPr lang="en-HK" sz="2000">
                        <a:solidFill>
                          <a:srgbClr val="0000A3"/>
                        </a:solidFill>
                        <a:latin typeface="Cambria Math" panose="02040503050406030204" pitchFamily="18" charset="0"/>
                        <a:ea typeface="ＭＳ Ｐゴシック" charset="0"/>
                        <a:cs typeface="Calibri" panose="020F0502020204030204" pitchFamily="34" charset="0"/>
                      </a:rPr>
                      <m:t>/(1−</m:t>
                    </m:r>
                    <m:r>
                      <a:rPr lang="en-HK" sz="2000">
                        <a:solidFill>
                          <a:srgbClr val="0000A3"/>
                        </a:solidFill>
                        <a:latin typeface="Cambria Math" panose="02040503050406030204" pitchFamily="18" charset="0"/>
                        <a:ea typeface="ＭＳ Ｐゴシック" charset="0"/>
                        <a:cs typeface="Calibri" panose="020F0502020204030204" pitchFamily="34" charset="0"/>
                      </a:rPr>
                      <m:t>𝜆</m:t>
                    </m:r>
                    <m:acc>
                      <m:accPr>
                        <m:chr m:val="̅"/>
                        <m:ctrlPr>
                          <a:rPr lang="en-US" sz="2000" i="1">
                            <a:solidFill>
                              <a:srgbClr val="0000A3"/>
                            </a:solidFill>
                            <a:latin typeface="Cambria Math" panose="02040503050406030204" pitchFamily="18" charset="0"/>
                            <a:ea typeface="ＭＳ Ｐゴシック" charset="0"/>
                            <a:cs typeface="Calibri" panose="020F0502020204030204" pitchFamily="34" charset="0"/>
                          </a:rPr>
                        </m:ctrlPr>
                      </m:accPr>
                      <m:e>
                        <m:r>
                          <a:rPr lang="en-HK" sz="2000">
                            <a:solidFill>
                              <a:srgbClr val="0000A3"/>
                            </a:solidFill>
                            <a:latin typeface="Cambria Math" panose="02040503050406030204" pitchFamily="18" charset="0"/>
                            <a:ea typeface="ＭＳ Ｐゴシック" charset="0"/>
                            <a:cs typeface="Calibri" panose="020F0502020204030204" pitchFamily="34" charset="0"/>
                          </a:rPr>
                          <m:t>𝑥</m:t>
                        </m:r>
                      </m:e>
                    </m:acc>
                    <m:r>
                      <a:rPr lang="en-HK" sz="2000">
                        <a:solidFill>
                          <a:srgbClr val="0000A3"/>
                        </a:solidFill>
                        <a:latin typeface="Cambria Math" panose="02040503050406030204" pitchFamily="18" charset="0"/>
                        <a:ea typeface="ＭＳ Ｐゴシック" charset="0"/>
                        <a:cs typeface="Calibri" panose="020F0502020204030204" pitchFamily="34" charset="0"/>
                      </a:rPr>
                      <m:t>)</m:t>
                    </m:r>
                  </m:oMath>
                </a14:m>
                <a:r>
                  <a:rPr lang="en-US" sz="2000">
                    <a:solidFill>
                      <a:srgbClr val="0000A3"/>
                    </a:solidFill>
                    <a:latin typeface="Calibri" panose="020F0502020204030204" pitchFamily="34" charset="0"/>
                    <a:ea typeface="ＭＳ Ｐゴシック" charset="0"/>
                    <a:cs typeface="Calibri" panose="020F0502020204030204" pitchFamily="34" charset="0"/>
                  </a:rPr>
                  <a:t>, where </a:t>
                </a:r>
                <a14:m>
                  <m:oMath xmlns:m="http://schemas.openxmlformats.org/officeDocument/2006/math">
                    <m:r>
                      <a:rPr lang="en-HK" sz="2000">
                        <a:solidFill>
                          <a:srgbClr val="0000A3"/>
                        </a:solidFill>
                        <a:latin typeface="Cambria Math" panose="02040503050406030204" pitchFamily="18" charset="0"/>
                        <a:ea typeface="ＭＳ Ｐゴシック" charset="0"/>
                        <a:cs typeface="Calibri" panose="020F0502020204030204" pitchFamily="34" charset="0"/>
                      </a:rPr>
                      <m:t>𝜆</m:t>
                    </m:r>
                  </m:oMath>
                </a14:m>
                <a:r>
                  <a:rPr lang="en-US" sz="2000">
                    <a:solidFill>
                      <a:srgbClr val="0000A3"/>
                    </a:solidFill>
                    <a:latin typeface="Calibri" panose="020F0502020204030204" pitchFamily="34" charset="0"/>
                    <a:ea typeface="ＭＳ Ｐゴシック" charset="0"/>
                    <a:cs typeface="Calibri" panose="020F0502020204030204" pitchFamily="34" charset="0"/>
                  </a:rPr>
                  <a:t> is the number of objects per second, and </a:t>
                </a:r>
                <a14:m>
                  <m:oMath xmlns:m="http://schemas.openxmlformats.org/officeDocument/2006/math">
                    <m:acc>
                      <m:accPr>
                        <m:chr m:val="̅"/>
                        <m:ctrlPr>
                          <a:rPr lang="en-US" sz="2000" i="1">
                            <a:solidFill>
                              <a:srgbClr val="0000A3"/>
                            </a:solidFill>
                            <a:latin typeface="Cambria Math" panose="02040503050406030204" pitchFamily="18" charset="0"/>
                            <a:ea typeface="ＭＳ Ｐゴシック" charset="0"/>
                            <a:cs typeface="Calibri" panose="020F0502020204030204" pitchFamily="34" charset="0"/>
                          </a:rPr>
                        </m:ctrlPr>
                      </m:accPr>
                      <m:e>
                        <m:r>
                          <a:rPr lang="en-HK" sz="2000">
                            <a:solidFill>
                              <a:srgbClr val="0000A3"/>
                            </a:solidFill>
                            <a:latin typeface="Cambria Math" panose="02040503050406030204" pitchFamily="18" charset="0"/>
                            <a:ea typeface="ＭＳ Ｐゴシック" charset="0"/>
                            <a:cs typeface="Calibri" panose="020F0502020204030204" pitchFamily="34" charset="0"/>
                          </a:rPr>
                          <m:t>𝑥</m:t>
                        </m:r>
                      </m:e>
                    </m:acc>
                    <m:r>
                      <a:rPr lang="en-HK" sz="2000">
                        <a:solidFill>
                          <a:srgbClr val="0000A3"/>
                        </a:solidFill>
                        <a:latin typeface="Cambria Math" panose="02040503050406030204" pitchFamily="18" charset="0"/>
                        <a:ea typeface="ＭＳ Ｐゴシック" charset="0"/>
                        <a:cs typeface="Calibri" panose="020F0502020204030204" pitchFamily="34" charset="0"/>
                      </a:rPr>
                      <m:t> </m:t>
                    </m:r>
                  </m:oMath>
                </a14:m>
                <a:r>
                  <a:rPr lang="en-US" sz="2000">
                    <a:solidFill>
                      <a:srgbClr val="0000A3"/>
                    </a:solidFill>
                    <a:latin typeface="Calibri" panose="020F0502020204030204" pitchFamily="34" charset="0"/>
                    <a:ea typeface="ＭＳ Ｐゴシック" charset="0"/>
                    <a:cs typeface="Calibri" panose="020F0502020204030204" pitchFamily="34" charset="0"/>
                  </a:rPr>
                  <a:t>is the average transmission time of each object.</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mc:Choice>
        <mc:Fallback xmlns="">
          <p:sp>
            <p:nvSpPr>
              <p:cNvPr id="529" name="Rectangle 4">
                <a:extLst>
                  <a:ext uri="{FF2B5EF4-FFF2-40B4-BE49-F238E27FC236}">
                    <a16:creationId xmlns:a16="http://schemas.microsoft.com/office/drawing/2014/main" id="{3F40E6FA-56EE-4440-AD4E-B2DDBBC696EF}"/>
                  </a:ext>
                </a:extLst>
              </p:cNvPr>
              <p:cNvSpPr>
                <a:spLocks noRot="1" noChangeAspect="1" noMove="1" noResize="1" noEditPoints="1" noAdjustHandles="1" noChangeArrowheads="1" noChangeShapeType="1" noTextEdit="1"/>
              </p:cNvSpPr>
              <p:nvPr/>
            </p:nvSpPr>
            <p:spPr bwMode="auto">
              <a:xfrm>
                <a:off x="794225" y="3589927"/>
                <a:ext cx="6331960" cy="1692746"/>
              </a:xfrm>
              <a:prstGeom prst="rect">
                <a:avLst/>
              </a:prstGeom>
              <a:blipFill>
                <a:blip r:embed="rId3"/>
                <a:stretch>
                  <a:fillRect l="-1444" t="-6115" r="-866" b="-39568"/>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a:ea typeface="ＭＳ Ｐゴシック" panose="020B0600070205080204" pitchFamily="34" charset="-128"/>
              </a:rPr>
              <a:t>Caching example</a:t>
            </a:r>
            <a:endParaRPr lang="en-US" sz="480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2498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lang="en-US" sz="2400" dirty="0">
                <a:solidFill>
                  <a:srgbClr val="000000"/>
                </a:solidFill>
                <a:latin typeface="Calibri" panose="020F0502020204030204" pitchFamily="34" charset="0"/>
                <a:ea typeface="ＭＳ Ｐゴシック" charset="0"/>
                <a:cs typeface="Calibri" panose="020F0502020204030204" pitchFamily="34" charset="0"/>
              </a:rPr>
              <a:t>a</a:t>
            </a:r>
            <a:r>
              <a:rPr kumimoji="0" lang="en-US" sz="2400" b="0" i="0" u="none" strike="noStrike" kern="1200" cap="none" spc="0" normalizeH="0" baseline="0" noProof="0" dirty="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verage</a:t>
            </a: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web object size: 750K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1.8/sec</a:t>
            </a:r>
          </a:p>
        </p:txBody>
      </p:sp>
      <p:sp>
        <p:nvSpPr>
          <p:cNvPr id="2" name="Rectangle 4">
            <a:extLst>
              <a:ext uri="{FF2B5EF4-FFF2-40B4-BE49-F238E27FC236}">
                <a16:creationId xmlns:a16="http://schemas.microsoft.com/office/drawing/2014/main" id="{4D5D18E3-3B1D-8DAB-8231-C715A2607FF2}"/>
              </a:ext>
            </a:extLst>
          </p:cNvPr>
          <p:cNvSpPr>
            <a:spLocks noChangeArrowheads="1"/>
          </p:cNvSpPr>
          <p:nvPr/>
        </p:nvSpPr>
        <p:spPr bwMode="auto">
          <a:xfrm>
            <a:off x="794224" y="5868769"/>
            <a:ext cx="9934005" cy="1040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 average response time?</a:t>
            </a:r>
          </a:p>
          <a:p>
            <a:pPr marL="800100" lvl="1" indent="-342900" eaLnBrk="0" fontAlgn="base" hangingPunct="0">
              <a:lnSpc>
                <a:spcPct val="85000"/>
              </a:lnSpc>
              <a:spcBef>
                <a:spcPts val="600"/>
              </a:spcBef>
              <a:spcAft>
                <a:spcPct val="0"/>
              </a:spcAft>
              <a:buClr>
                <a:srgbClr val="000099"/>
              </a:buClr>
              <a:buSzPct val="100000"/>
              <a:buFont typeface="Wingdings" charset="2"/>
              <a:buChar char="§"/>
              <a:defRPr/>
            </a:pPr>
            <a:r>
              <a:rPr kumimoji="0" lang="en-US" sz="2000" b="0" i="0" u="none" strike="noStrike" kern="1200" cap="none" spc="0" normalizeH="0" baseline="0" noProof="0">
                <a:ln>
                  <a:noFill/>
                </a:ln>
                <a:solidFill>
                  <a:srgbClr val="0000A3"/>
                </a:solidFill>
                <a:effectLst/>
                <a:uLnTx/>
                <a:uFillTx/>
                <a:latin typeface="Calibri" panose="020F0502020204030204" pitchFamily="34" charset="0"/>
                <a:ea typeface="ＭＳ Ｐゴシック" charset="0"/>
                <a:cs typeface="Calibri" panose="020F0502020204030204" pitchFamily="34" charset="0"/>
              </a:rPr>
              <a:t>Response time  =  Internet delay +</a:t>
            </a:r>
            <a:r>
              <a:rPr kumimoji="0" lang="en-US" sz="2000" b="0" i="0" u="none" strike="noStrike" kern="1200" cap="none" spc="0" normalizeH="0" noProof="0">
                <a:ln>
                  <a:noFill/>
                </a:ln>
                <a:solidFill>
                  <a:srgbClr val="0000A3"/>
                </a:solidFill>
                <a:effectLst/>
                <a:uLnTx/>
                <a:uFillTx/>
                <a:latin typeface="Calibri" panose="020F0502020204030204" pitchFamily="34" charset="0"/>
                <a:ea typeface="ＭＳ Ｐゴシック" charset="0"/>
                <a:cs typeface="Calibri" panose="020F0502020204030204" pitchFamily="34" charset="0"/>
              </a:rPr>
              <a:t> </a:t>
            </a:r>
            <a:r>
              <a:rPr kumimoji="0" lang="en-US" sz="2000" b="0" i="0" u="none" strike="noStrike" kern="1200" cap="none" spc="0" normalizeH="0" baseline="0" noProof="0">
                <a:ln>
                  <a:noFill/>
                </a:ln>
                <a:solidFill>
                  <a:srgbClr val="0000A3"/>
                </a:solidFill>
                <a:effectLst/>
                <a:uLnTx/>
                <a:uFillTx/>
                <a:latin typeface="Calibri" panose="020F0502020204030204" pitchFamily="34" charset="0"/>
                <a:ea typeface="ＭＳ Ｐゴシック" charset="0"/>
                <a:cs typeface="Calibri" panose="020F0502020204030204" pitchFamily="34" charset="0"/>
              </a:rPr>
              <a:t>access link delay + </a:t>
            </a:r>
            <a:r>
              <a:rPr kumimoji="0" lang="en-US" sz="2000" b="0" i="0" u="sng" strike="noStrike" kern="1200" cap="none" spc="0" normalizeH="0" baseline="0" noProof="0">
                <a:ln>
                  <a:noFill/>
                </a:ln>
                <a:solidFill>
                  <a:srgbClr val="0000A3"/>
                </a:solidFill>
                <a:effectLst/>
                <a:uLnTx/>
                <a:uFillTx/>
                <a:latin typeface="Calibri" panose="020F0502020204030204" pitchFamily="34" charset="0"/>
                <a:ea typeface="ＭＳ Ｐゴシック" charset="0"/>
                <a:cs typeface="Calibri" panose="020F0502020204030204" pitchFamily="34" charset="0"/>
              </a:rPr>
              <a:t>LAN delay (negligible)</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92147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3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29">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29">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9" grpId="0" build="p" bldLvl="5"/>
      <p:bldP spid="530" grpId="0" build="p" bldLvl="5"/>
      <p:bldP spid="2" grpId="0" build="p" bldLvl="5"/>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794225" y="3709843"/>
            <a:ext cx="6331960" cy="1059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Question:</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a:t>
            </a:r>
            <a:r>
              <a:rPr kumimoji="0" lang="en-US" sz="2400" b="0" i="0" u="none" strike="noStrike" kern="1200" cap="none" spc="0" normalizeH="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average delay for a web object crossing the access link?</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a:ea typeface="ＭＳ Ｐゴシック" panose="020B0600070205080204" pitchFamily="34" charset="-128"/>
              </a:rPr>
              <a:t>Caching example</a:t>
            </a:r>
            <a:endParaRPr lang="en-US" sz="480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249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lang="en-US" sz="2400">
                <a:solidFill>
                  <a:srgbClr val="000000"/>
                </a:solidFill>
                <a:latin typeface="Calibri" panose="020F0502020204030204" pitchFamily="34" charset="0"/>
                <a:ea typeface="ＭＳ Ｐゴシック" charset="0"/>
                <a:cs typeface="Calibri" panose="020F0502020204030204" pitchFamily="34" charset="0"/>
              </a:rPr>
              <a:t>a</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verage</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web object size: 750K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1.8/sec</a:t>
            </a:r>
          </a:p>
        </p:txBody>
      </p:sp>
      <p:sp>
        <p:nvSpPr>
          <p:cNvPr id="2" name="Rectangle 4">
            <a:extLst>
              <a:ext uri="{FF2B5EF4-FFF2-40B4-BE49-F238E27FC236}">
                <a16:creationId xmlns:a16="http://schemas.microsoft.com/office/drawing/2014/main" id="{4D5D18E3-3B1D-8DAB-8231-C715A2607FF2}"/>
              </a:ext>
            </a:extLst>
          </p:cNvPr>
          <p:cNvSpPr>
            <a:spLocks noChangeArrowheads="1"/>
          </p:cNvSpPr>
          <p:nvPr/>
        </p:nvSpPr>
        <p:spPr bwMode="auto">
          <a:xfrm>
            <a:off x="805096" y="5588799"/>
            <a:ext cx="8311632" cy="477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 average response time?</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DF2C98-1027-E8FD-B1F3-8AA11331BF47}"/>
                  </a:ext>
                </a:extLst>
              </p:cNvPr>
              <p:cNvSpPr txBox="1"/>
              <p:nvPr/>
            </p:nvSpPr>
            <p:spPr>
              <a:xfrm>
                <a:off x="496431" y="4834208"/>
                <a:ext cx="7548533" cy="676724"/>
              </a:xfrm>
              <a:prstGeom prst="rect">
                <a:avLst/>
              </a:prstGeom>
              <a:noFill/>
            </p:spPr>
            <p:txBody>
              <a:bodyPr wrap="square" rtlCol="0">
                <a:spAutoFit/>
              </a:bodyPr>
              <a:lstStyle/>
              <a:p>
                <a:r>
                  <a:rPr lang="en-HK" sz="2400" b="0">
                    <a:solidFill>
                      <a:srgbClr val="0000A3"/>
                    </a:solidFill>
                  </a:rPr>
                  <a:t>delay ~= queueing delay = </a:t>
                </a:r>
                <a14:m>
                  <m:oMath xmlns:m="http://schemas.openxmlformats.org/officeDocument/2006/math">
                    <m:f>
                      <m:fPr>
                        <m:ctrlPr>
                          <a:rPr lang="en-HK" sz="2400" b="0" i="1" smtClean="0">
                            <a:solidFill>
                              <a:srgbClr val="0000A3"/>
                            </a:solidFill>
                            <a:latin typeface="Cambria Math" panose="02040503050406030204" pitchFamily="18" charset="0"/>
                          </a:rPr>
                        </m:ctrlPr>
                      </m:fPr>
                      <m:num>
                        <m:r>
                          <a:rPr lang="en-HK" sz="2400" b="0" i="1" smtClean="0">
                            <a:solidFill>
                              <a:srgbClr val="0000A3"/>
                            </a:solidFill>
                            <a:latin typeface="Cambria Math" panose="02040503050406030204" pitchFamily="18" charset="0"/>
                          </a:rPr>
                          <m:t> </m:t>
                        </m:r>
                        <m:acc>
                          <m:accPr>
                            <m:chr m:val="̅"/>
                            <m:ctrlPr>
                              <a:rPr lang="en-HK" sz="2400" b="0" i="1" smtClean="0">
                                <a:solidFill>
                                  <a:srgbClr val="0000A3"/>
                                </a:solidFill>
                                <a:latin typeface="Cambria Math" panose="02040503050406030204" pitchFamily="18" charset="0"/>
                              </a:rPr>
                            </m:ctrlPr>
                          </m:accPr>
                          <m:e>
                            <m:r>
                              <a:rPr lang="en-HK" sz="2400" b="0" i="1" smtClean="0">
                                <a:solidFill>
                                  <a:srgbClr val="0000A3"/>
                                </a:solidFill>
                                <a:latin typeface="Cambria Math" panose="02040503050406030204" pitchFamily="18" charset="0"/>
                              </a:rPr>
                              <m:t>𝑥</m:t>
                            </m:r>
                          </m:e>
                        </m:acc>
                      </m:num>
                      <m:den>
                        <m:r>
                          <a:rPr lang="en-HK" sz="2400" b="0" i="1" smtClean="0">
                            <a:solidFill>
                              <a:srgbClr val="0000A3"/>
                            </a:solidFill>
                            <a:latin typeface="Cambria Math" panose="02040503050406030204" pitchFamily="18" charset="0"/>
                          </a:rPr>
                          <m:t>1−</m:t>
                        </m:r>
                        <m:r>
                          <a:rPr lang="en-HK" sz="2400" b="0" i="1" smtClean="0">
                            <a:solidFill>
                              <a:srgbClr val="0000A3"/>
                            </a:solidFill>
                            <a:latin typeface="Cambria Math" panose="02040503050406030204" pitchFamily="18" charset="0"/>
                          </a:rPr>
                          <m:t>𝜆</m:t>
                        </m:r>
                        <m:acc>
                          <m:accPr>
                            <m:chr m:val="̅"/>
                            <m:ctrlPr>
                              <a:rPr lang="en-HK" sz="2400" b="0" i="1" smtClean="0">
                                <a:solidFill>
                                  <a:srgbClr val="0000A3"/>
                                </a:solidFill>
                                <a:latin typeface="Cambria Math" panose="02040503050406030204" pitchFamily="18" charset="0"/>
                              </a:rPr>
                            </m:ctrlPr>
                          </m:accPr>
                          <m:e>
                            <m:r>
                              <a:rPr lang="en-HK" sz="2400" b="0" i="1" smtClean="0">
                                <a:solidFill>
                                  <a:srgbClr val="0000A3"/>
                                </a:solidFill>
                                <a:latin typeface="Cambria Math" panose="02040503050406030204" pitchFamily="18" charset="0"/>
                              </a:rPr>
                              <m:t>𝑥</m:t>
                            </m:r>
                          </m:e>
                        </m:acc>
                      </m:den>
                    </m:f>
                    <m:r>
                      <a:rPr lang="en-HK" sz="2400" b="0" i="1" smtClean="0">
                        <a:solidFill>
                          <a:srgbClr val="0000A3"/>
                        </a:solidFill>
                        <a:latin typeface="Cambria Math" panose="02040503050406030204" pitchFamily="18" charset="0"/>
                      </a:rPr>
                      <m:t>=</m:t>
                    </m:r>
                    <m:f>
                      <m:fPr>
                        <m:ctrlPr>
                          <a:rPr lang="en-HK" sz="2400" b="0" i="1" smtClean="0">
                            <a:solidFill>
                              <a:srgbClr val="0000A3"/>
                            </a:solidFill>
                            <a:latin typeface="Cambria Math" panose="02040503050406030204" pitchFamily="18" charset="0"/>
                          </a:rPr>
                        </m:ctrlPr>
                      </m:fPr>
                      <m:num>
                        <m:r>
                          <a:rPr lang="en-HK" sz="2400" b="0" i="1" smtClean="0">
                            <a:solidFill>
                              <a:srgbClr val="0000A3"/>
                            </a:solidFill>
                            <a:latin typeface="Cambria Math" panose="02040503050406030204" pitchFamily="18" charset="0"/>
                          </a:rPr>
                          <m:t>0.75/1.5</m:t>
                        </m:r>
                      </m:num>
                      <m:den>
                        <m:r>
                          <a:rPr lang="en-HK" sz="2400" b="0" i="1" smtClean="0">
                            <a:solidFill>
                              <a:srgbClr val="0000A3"/>
                            </a:solidFill>
                            <a:latin typeface="Cambria Math" panose="02040503050406030204" pitchFamily="18" charset="0"/>
                          </a:rPr>
                          <m:t>1 −1.8∗0.75/1.5</m:t>
                        </m:r>
                      </m:den>
                    </m:f>
                    <m:r>
                      <a:rPr lang="en-HK" sz="2400" b="0" i="1" smtClean="0">
                        <a:solidFill>
                          <a:srgbClr val="0000A3"/>
                        </a:solidFill>
                        <a:latin typeface="Cambria Math" panose="02040503050406030204" pitchFamily="18" charset="0"/>
                      </a:rPr>
                      <m:t>=5</m:t>
                    </m:r>
                  </m:oMath>
                </a14:m>
                <a:r>
                  <a:rPr lang="en-HK" sz="2400">
                    <a:solidFill>
                      <a:srgbClr val="0000A3"/>
                    </a:solidFill>
                  </a:rPr>
                  <a:t> secs</a:t>
                </a:r>
              </a:p>
            </p:txBody>
          </p:sp>
        </mc:Choice>
        <mc:Fallback xmlns="">
          <p:sp>
            <p:nvSpPr>
              <p:cNvPr id="3" name="TextBox 2">
                <a:extLst>
                  <a:ext uri="{FF2B5EF4-FFF2-40B4-BE49-F238E27FC236}">
                    <a16:creationId xmlns:a16="http://schemas.microsoft.com/office/drawing/2014/main" id="{60DF2C98-1027-E8FD-B1F3-8AA11331BF47}"/>
                  </a:ext>
                </a:extLst>
              </p:cNvPr>
              <p:cNvSpPr txBox="1">
                <a:spLocks noRot="1" noChangeAspect="1" noMove="1" noResize="1" noEditPoints="1" noAdjustHandles="1" noChangeArrowheads="1" noChangeShapeType="1" noTextEdit="1"/>
              </p:cNvSpPr>
              <p:nvPr/>
            </p:nvSpPr>
            <p:spPr>
              <a:xfrm>
                <a:off x="496431" y="4834208"/>
                <a:ext cx="7548533" cy="676724"/>
              </a:xfrm>
              <a:prstGeom prst="rect">
                <a:avLst/>
              </a:prstGeom>
              <a:blipFill>
                <a:blip r:embed="rId5"/>
                <a:stretch>
                  <a:fillRect l="-1211" b="-180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19752F0-1947-5AFD-3ACB-6DAB75E554B5}"/>
              </a:ext>
            </a:extLst>
          </p:cNvPr>
          <p:cNvSpPr txBox="1"/>
          <p:nvPr/>
        </p:nvSpPr>
        <p:spPr>
          <a:xfrm>
            <a:off x="1411184" y="6017045"/>
            <a:ext cx="5765544" cy="461665"/>
          </a:xfrm>
          <a:prstGeom prst="rect">
            <a:avLst/>
          </a:prstGeom>
          <a:noFill/>
        </p:spPr>
        <p:txBody>
          <a:bodyPr wrap="square" rtlCol="0">
            <a:spAutoFit/>
          </a:bodyPr>
          <a:lstStyle/>
          <a:p>
            <a:r>
              <a:rPr lang="en-HK" sz="2400" dirty="0">
                <a:solidFill>
                  <a:srgbClr val="0000A3"/>
                </a:solidFill>
              </a:rPr>
              <a:t>Response time ~= 2 secs + 5 secs = 7 secs</a:t>
            </a:r>
          </a:p>
        </p:txBody>
      </p:sp>
      <p:sp>
        <p:nvSpPr>
          <p:cNvPr id="5" name="Text Box 138">
            <a:extLst>
              <a:ext uri="{FF2B5EF4-FFF2-40B4-BE49-F238E27FC236}">
                <a16:creationId xmlns:a16="http://schemas.microsoft.com/office/drawing/2014/main" id="{3BC623EF-7006-1430-6982-25DCD4209F34}"/>
              </a:ext>
            </a:extLst>
          </p:cNvPr>
          <p:cNvSpPr txBox="1">
            <a:spLocks noChangeArrowheads="1"/>
          </p:cNvSpPr>
          <p:nvPr/>
        </p:nvSpPr>
        <p:spPr bwMode="auto">
          <a:xfrm>
            <a:off x="6601893" y="6069343"/>
            <a:ext cx="343872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9525" marR="0" lvl="0" indent="0" algn="l" defTabSz="914400" rtl="0" eaLnBrk="0" fontAlgn="base" latinLnBrk="0" hangingPunct="0">
              <a:lnSpc>
                <a:spcPct val="90000"/>
              </a:lnSpc>
              <a:spcBef>
                <a:spcPct val="20000"/>
              </a:spcBef>
              <a:spcAft>
                <a:spcPct val="0"/>
              </a:spcAft>
              <a:buClr>
                <a:srgbClr val="3333CC"/>
              </a:buClr>
              <a:buSzPct val="85000"/>
              <a:buFont typeface="ZapfDingbats" charset="2"/>
              <a:buNone/>
              <a:tabLst/>
              <a:defRPr/>
            </a:pPr>
            <a:r>
              <a:rPr kumimoji="0" lang="en-US" altLang="en-US" sz="2000" b="0" i="1"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problem: </a:t>
            </a:r>
            <a:r>
              <a:rPr kumimoji="0" lang="en-US" altLang="en-US" sz="20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rPr>
              <a:t>large queueing delays and internet delay</a:t>
            </a:r>
            <a:r>
              <a:rPr lang="en-US" altLang="en-US" kern="0">
                <a:solidFill>
                  <a:srgbClr val="CC0000"/>
                </a:solidFill>
                <a:latin typeface="Calibri"/>
              </a:rPr>
              <a:t>!</a:t>
            </a:r>
            <a:endParaRPr kumimoji="0" lang="en-US" altLang="en-US" sz="2000" b="0" i="0" u="none" strike="noStrike" kern="0" cap="none" spc="0" normalizeH="0" baseline="0" noProof="0">
              <a:ln>
                <a:noFill/>
              </a:ln>
              <a:solidFill>
                <a:srgbClr val="CC0000"/>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78234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Rectangle 4">
            <a:extLst>
              <a:ext uri="{FF2B5EF4-FFF2-40B4-BE49-F238E27FC236}">
                <a16:creationId xmlns:a16="http://schemas.microsoft.com/office/drawing/2014/main" id="{3F40E6FA-56EE-4440-AD4E-B2DDBBC696EF}"/>
              </a:ext>
            </a:extLst>
          </p:cNvPr>
          <p:cNvSpPr>
            <a:spLocks noChangeArrowheads="1"/>
          </p:cNvSpPr>
          <p:nvPr/>
        </p:nvSpPr>
        <p:spPr bwMode="auto">
          <a:xfrm>
            <a:off x="794225" y="3709843"/>
            <a:ext cx="6331960" cy="1059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Question:</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a:t>
            </a:r>
            <a:r>
              <a:rPr kumimoji="0" lang="en-US" sz="2400" b="0" i="0" u="none" strike="noStrike" kern="1200" cap="none" spc="0" normalizeH="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average delay for a web object crossing the access link?</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pic>
        <p:nvPicPr>
          <p:cNvPr id="1026" name="Picture 2" descr="Image result for hot icon">
            <a:extLst>
              <a:ext uri="{FF2B5EF4-FFF2-40B4-BE49-F238E27FC236}">
                <a16:creationId xmlns:a16="http://schemas.microsoft.com/office/drawing/2014/main" id="{A7EAAD91-B13A-FE4B-8E84-68108CE646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660" y="3598333"/>
            <a:ext cx="721782" cy="72178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800">
                <a:ea typeface="ＭＳ Ｐゴシック" panose="020B0600070205080204" pitchFamily="34" charset="-128"/>
              </a:rPr>
              <a:t>Option 1: buy a faster access link</a:t>
            </a:r>
            <a:endParaRPr lang="en-US" sz="480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2780" y="4516708"/>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chemeClr val="bg1">
                    <a:lumMod val="50000"/>
                  </a:schemeClr>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123957" cy="2249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a:t>
            </a:r>
            <a:r>
              <a:rPr kumimoji="0" lang="en-US" sz="2400" b="0" i="0" u="none" strike="noStrike" kern="1200" cap="none" spc="0" normalizeH="0" baseline="0" noProof="0">
                <a:ln>
                  <a:noFill/>
                </a:ln>
                <a:solidFill>
                  <a:schemeClr val="bg1">
                    <a:lumMod val="50000"/>
                  </a:schemeClr>
                </a:solidFill>
                <a:effectLst/>
                <a:uLnTx/>
                <a:uFillTx/>
                <a:latin typeface="Calibri" panose="020F0502020204030204" pitchFamily="34" charset="0"/>
                <a:ea typeface="ＭＳ Ｐゴシック" charset="0"/>
                <a:cs typeface="Calibri" panose="020F0502020204030204" pitchFamily="34" charset="0"/>
              </a:rPr>
              <a:t>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lang="en-US" sz="2400">
                <a:solidFill>
                  <a:srgbClr val="000000"/>
                </a:solidFill>
                <a:latin typeface="Calibri" panose="020F0502020204030204" pitchFamily="34" charset="0"/>
                <a:ea typeface="ＭＳ Ｐゴシック" charset="0"/>
                <a:cs typeface="Calibri" panose="020F0502020204030204" pitchFamily="34" charset="0"/>
              </a:rPr>
              <a:t>a</a:t>
            </a:r>
            <a:r>
              <a:rPr kumimoji="0" lang="en-US" sz="2400" b="0" i="0" u="none" strike="noStrike" kern="1200" cap="none" spc="0" normalizeH="0" baseline="0" noProof="0" err="1">
                <a:ln>
                  <a:noFill/>
                </a:ln>
                <a:solidFill>
                  <a:srgbClr val="000000"/>
                </a:solidFill>
                <a:effectLst/>
                <a:uLnTx/>
                <a:uFillTx/>
                <a:latin typeface="Calibri" panose="020F0502020204030204" pitchFamily="34" charset="0"/>
                <a:ea typeface="ＭＳ Ｐゴシック" charset="0"/>
                <a:cs typeface="Calibri" panose="020F0502020204030204" pitchFamily="34" charset="0"/>
              </a:rPr>
              <a:t>verage</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web object size: 750K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1.8/sec</a:t>
            </a:r>
          </a:p>
        </p:txBody>
      </p:sp>
      <p:sp>
        <p:nvSpPr>
          <p:cNvPr id="2" name="Rectangle 4">
            <a:extLst>
              <a:ext uri="{FF2B5EF4-FFF2-40B4-BE49-F238E27FC236}">
                <a16:creationId xmlns:a16="http://schemas.microsoft.com/office/drawing/2014/main" id="{4D5D18E3-3B1D-8DAB-8231-C715A2607FF2}"/>
              </a:ext>
            </a:extLst>
          </p:cNvPr>
          <p:cNvSpPr>
            <a:spLocks noChangeArrowheads="1"/>
          </p:cNvSpPr>
          <p:nvPr/>
        </p:nvSpPr>
        <p:spPr bwMode="auto">
          <a:xfrm>
            <a:off x="805096" y="5588799"/>
            <a:ext cx="8311632" cy="477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 average response time?</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0DF2C98-1027-E8FD-B1F3-8AA11331BF47}"/>
                  </a:ext>
                </a:extLst>
              </p:cNvPr>
              <p:cNvSpPr txBox="1"/>
              <p:nvPr/>
            </p:nvSpPr>
            <p:spPr>
              <a:xfrm>
                <a:off x="280417" y="4834208"/>
                <a:ext cx="8002574" cy="676724"/>
              </a:xfrm>
              <a:prstGeom prst="rect">
                <a:avLst/>
              </a:prstGeom>
              <a:noFill/>
            </p:spPr>
            <p:txBody>
              <a:bodyPr wrap="square" rtlCol="0">
                <a:spAutoFit/>
              </a:bodyPr>
              <a:lstStyle/>
              <a:p>
                <a:r>
                  <a:rPr lang="en-HK" sz="2400" b="0">
                    <a:solidFill>
                      <a:srgbClr val="0000A3"/>
                    </a:solidFill>
                  </a:rPr>
                  <a:t>delay ~= queueing delay = </a:t>
                </a:r>
                <a14:m>
                  <m:oMath xmlns:m="http://schemas.openxmlformats.org/officeDocument/2006/math">
                    <m:f>
                      <m:fPr>
                        <m:ctrlPr>
                          <a:rPr lang="en-HK" sz="2400" b="0" i="1" smtClean="0">
                            <a:solidFill>
                              <a:srgbClr val="0000A3"/>
                            </a:solidFill>
                            <a:latin typeface="Cambria Math" panose="02040503050406030204" pitchFamily="18" charset="0"/>
                          </a:rPr>
                        </m:ctrlPr>
                      </m:fPr>
                      <m:num>
                        <m:r>
                          <a:rPr lang="en-HK" sz="2400" b="0" i="1" smtClean="0">
                            <a:solidFill>
                              <a:srgbClr val="0000A3"/>
                            </a:solidFill>
                            <a:latin typeface="Cambria Math" panose="02040503050406030204" pitchFamily="18" charset="0"/>
                          </a:rPr>
                          <m:t> </m:t>
                        </m:r>
                        <m:acc>
                          <m:accPr>
                            <m:chr m:val="̅"/>
                            <m:ctrlPr>
                              <a:rPr lang="en-HK" sz="2400" b="0" i="1" smtClean="0">
                                <a:solidFill>
                                  <a:srgbClr val="0000A3"/>
                                </a:solidFill>
                                <a:latin typeface="Cambria Math" panose="02040503050406030204" pitchFamily="18" charset="0"/>
                              </a:rPr>
                            </m:ctrlPr>
                          </m:accPr>
                          <m:e>
                            <m:r>
                              <a:rPr lang="en-HK" sz="2400" b="0" i="1" smtClean="0">
                                <a:solidFill>
                                  <a:srgbClr val="0000A3"/>
                                </a:solidFill>
                                <a:latin typeface="Cambria Math" panose="02040503050406030204" pitchFamily="18" charset="0"/>
                              </a:rPr>
                              <m:t>𝑥</m:t>
                            </m:r>
                          </m:e>
                        </m:acc>
                      </m:num>
                      <m:den>
                        <m:r>
                          <a:rPr lang="en-HK" sz="2400" b="0" i="1" smtClean="0">
                            <a:solidFill>
                              <a:srgbClr val="0000A3"/>
                            </a:solidFill>
                            <a:latin typeface="Cambria Math" panose="02040503050406030204" pitchFamily="18" charset="0"/>
                          </a:rPr>
                          <m:t>1−</m:t>
                        </m:r>
                        <m:r>
                          <a:rPr lang="en-HK" sz="2400" b="0" i="1" smtClean="0">
                            <a:solidFill>
                              <a:srgbClr val="0000A3"/>
                            </a:solidFill>
                            <a:latin typeface="Cambria Math" panose="02040503050406030204" pitchFamily="18" charset="0"/>
                          </a:rPr>
                          <m:t>𝜆</m:t>
                        </m:r>
                        <m:acc>
                          <m:accPr>
                            <m:chr m:val="̅"/>
                            <m:ctrlPr>
                              <a:rPr lang="en-HK" sz="2400" b="0" i="1" smtClean="0">
                                <a:solidFill>
                                  <a:srgbClr val="0000A3"/>
                                </a:solidFill>
                                <a:latin typeface="Cambria Math" panose="02040503050406030204" pitchFamily="18" charset="0"/>
                              </a:rPr>
                            </m:ctrlPr>
                          </m:accPr>
                          <m:e>
                            <m:r>
                              <a:rPr lang="en-HK" sz="2400" b="0" i="1" smtClean="0">
                                <a:solidFill>
                                  <a:srgbClr val="0000A3"/>
                                </a:solidFill>
                                <a:latin typeface="Cambria Math" panose="02040503050406030204" pitchFamily="18" charset="0"/>
                              </a:rPr>
                              <m:t>𝑥</m:t>
                            </m:r>
                          </m:e>
                        </m:acc>
                      </m:den>
                    </m:f>
                    <m:r>
                      <a:rPr lang="en-HK" sz="2400" b="0" i="1" smtClean="0">
                        <a:solidFill>
                          <a:srgbClr val="0000A3"/>
                        </a:solidFill>
                        <a:latin typeface="Cambria Math" panose="02040503050406030204" pitchFamily="18" charset="0"/>
                      </a:rPr>
                      <m:t>=</m:t>
                    </m:r>
                    <m:f>
                      <m:fPr>
                        <m:ctrlPr>
                          <a:rPr lang="en-HK" sz="2400" b="0" i="1" smtClean="0">
                            <a:solidFill>
                              <a:srgbClr val="0000A3"/>
                            </a:solidFill>
                            <a:latin typeface="Cambria Math" panose="02040503050406030204" pitchFamily="18" charset="0"/>
                          </a:rPr>
                        </m:ctrlPr>
                      </m:fPr>
                      <m:num>
                        <m:r>
                          <a:rPr lang="en-HK" sz="2400" b="0" i="1" smtClean="0">
                            <a:solidFill>
                              <a:srgbClr val="0000A3"/>
                            </a:solidFill>
                            <a:latin typeface="Cambria Math" panose="02040503050406030204" pitchFamily="18" charset="0"/>
                          </a:rPr>
                          <m:t>0.75/15</m:t>
                        </m:r>
                      </m:num>
                      <m:den>
                        <m:r>
                          <a:rPr lang="en-HK" sz="2400" b="0" i="1" smtClean="0">
                            <a:solidFill>
                              <a:srgbClr val="0000A3"/>
                            </a:solidFill>
                            <a:latin typeface="Cambria Math" panose="02040503050406030204" pitchFamily="18" charset="0"/>
                          </a:rPr>
                          <m:t>1 −1.8∗0.75/15</m:t>
                        </m:r>
                      </m:den>
                    </m:f>
                    <m:r>
                      <a:rPr lang="en-HK" sz="2400" b="0" i="1" smtClean="0">
                        <a:solidFill>
                          <a:srgbClr val="0000A3"/>
                        </a:solidFill>
                        <a:latin typeface="Cambria Math" panose="02040503050406030204" pitchFamily="18" charset="0"/>
                      </a:rPr>
                      <m:t>=0.055</m:t>
                    </m:r>
                  </m:oMath>
                </a14:m>
                <a:r>
                  <a:rPr lang="en-HK" sz="2400">
                    <a:solidFill>
                      <a:srgbClr val="0000A3"/>
                    </a:solidFill>
                  </a:rPr>
                  <a:t> secs</a:t>
                </a:r>
              </a:p>
            </p:txBody>
          </p:sp>
        </mc:Choice>
        <mc:Fallback xmlns="">
          <p:sp>
            <p:nvSpPr>
              <p:cNvPr id="3" name="TextBox 2">
                <a:extLst>
                  <a:ext uri="{FF2B5EF4-FFF2-40B4-BE49-F238E27FC236}">
                    <a16:creationId xmlns:a16="http://schemas.microsoft.com/office/drawing/2014/main" id="{60DF2C98-1027-E8FD-B1F3-8AA11331BF47}"/>
                  </a:ext>
                </a:extLst>
              </p:cNvPr>
              <p:cNvSpPr txBox="1">
                <a:spLocks noRot="1" noChangeAspect="1" noMove="1" noResize="1" noEditPoints="1" noAdjustHandles="1" noChangeArrowheads="1" noChangeShapeType="1" noTextEdit="1"/>
              </p:cNvSpPr>
              <p:nvPr/>
            </p:nvSpPr>
            <p:spPr>
              <a:xfrm>
                <a:off x="280417" y="4834208"/>
                <a:ext cx="8002574" cy="676724"/>
              </a:xfrm>
              <a:prstGeom prst="rect">
                <a:avLst/>
              </a:prstGeom>
              <a:blipFill>
                <a:blip r:embed="rId5"/>
                <a:stretch>
                  <a:fillRect l="-1142" b="-180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19752F0-1947-5AFD-3ACB-6DAB75E554B5}"/>
              </a:ext>
            </a:extLst>
          </p:cNvPr>
          <p:cNvSpPr txBox="1"/>
          <p:nvPr/>
        </p:nvSpPr>
        <p:spPr>
          <a:xfrm>
            <a:off x="1411184" y="5986565"/>
            <a:ext cx="6689706" cy="461665"/>
          </a:xfrm>
          <a:prstGeom prst="rect">
            <a:avLst/>
          </a:prstGeom>
          <a:noFill/>
        </p:spPr>
        <p:txBody>
          <a:bodyPr wrap="square" rtlCol="0">
            <a:spAutoFit/>
          </a:bodyPr>
          <a:lstStyle/>
          <a:p>
            <a:r>
              <a:rPr lang="en-HK" sz="2400">
                <a:solidFill>
                  <a:srgbClr val="0000A3"/>
                </a:solidFill>
              </a:rPr>
              <a:t>Response time ~= 2 secs + 0.055 secs = 2.055 secs</a:t>
            </a:r>
          </a:p>
        </p:txBody>
      </p:sp>
      <p:grpSp>
        <p:nvGrpSpPr>
          <p:cNvPr id="12" name="Group 11">
            <a:extLst>
              <a:ext uri="{FF2B5EF4-FFF2-40B4-BE49-F238E27FC236}">
                <a16:creationId xmlns:a16="http://schemas.microsoft.com/office/drawing/2014/main" id="{05D68D78-F0B9-C981-F66B-4DD6D4753F39}"/>
              </a:ext>
            </a:extLst>
          </p:cNvPr>
          <p:cNvGrpSpPr/>
          <p:nvPr/>
        </p:nvGrpSpPr>
        <p:grpSpPr>
          <a:xfrm>
            <a:off x="3311912" y="1370475"/>
            <a:ext cx="2206277" cy="736406"/>
            <a:chOff x="3311912" y="1370475"/>
            <a:chExt cx="2206277" cy="736406"/>
          </a:xfrm>
        </p:grpSpPr>
        <p:sp>
          <p:nvSpPr>
            <p:cNvPr id="6" name="Line 51">
              <a:extLst>
                <a:ext uri="{FF2B5EF4-FFF2-40B4-BE49-F238E27FC236}">
                  <a16:creationId xmlns:a16="http://schemas.microsoft.com/office/drawing/2014/main" id="{A0719B02-C5EB-EA30-4B38-285E2D3EB474}"/>
                </a:ext>
              </a:extLst>
            </p:cNvPr>
            <p:cNvSpPr>
              <a:spLocks noChangeShapeType="1"/>
            </p:cNvSpPr>
            <p:nvPr/>
          </p:nvSpPr>
          <p:spPr bwMode="auto">
            <a:xfrm flipV="1">
              <a:off x="3311912" y="1683833"/>
              <a:ext cx="680225" cy="423048"/>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 Box 52">
              <a:extLst>
                <a:ext uri="{FF2B5EF4-FFF2-40B4-BE49-F238E27FC236}">
                  <a16:creationId xmlns:a16="http://schemas.microsoft.com/office/drawing/2014/main" id="{C7F095E6-4356-029F-3071-F6B05626C9AE}"/>
                </a:ext>
              </a:extLst>
            </p:cNvPr>
            <p:cNvSpPr txBox="1">
              <a:spLocks noChangeArrowheads="1"/>
            </p:cNvSpPr>
            <p:nvPr/>
          </p:nvSpPr>
          <p:spPr bwMode="auto">
            <a:xfrm>
              <a:off x="3932702" y="1370475"/>
              <a:ext cx="158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15 Mbps</a:t>
              </a:r>
            </a:p>
          </p:txBody>
        </p:sp>
      </p:grpSp>
      <p:grpSp>
        <p:nvGrpSpPr>
          <p:cNvPr id="11" name="Group 10">
            <a:extLst>
              <a:ext uri="{FF2B5EF4-FFF2-40B4-BE49-F238E27FC236}">
                <a16:creationId xmlns:a16="http://schemas.microsoft.com/office/drawing/2014/main" id="{5BF49626-BE83-ABBE-AE59-3A535A641E6A}"/>
              </a:ext>
            </a:extLst>
          </p:cNvPr>
          <p:cNvGrpSpPr/>
          <p:nvPr/>
        </p:nvGrpSpPr>
        <p:grpSpPr>
          <a:xfrm>
            <a:off x="9612812" y="3411969"/>
            <a:ext cx="2091474" cy="621894"/>
            <a:chOff x="9612812" y="3411969"/>
            <a:chExt cx="2091474" cy="621894"/>
          </a:xfrm>
        </p:grpSpPr>
        <p:sp>
          <p:nvSpPr>
            <p:cNvPr id="8" name="Line 51">
              <a:extLst>
                <a:ext uri="{FF2B5EF4-FFF2-40B4-BE49-F238E27FC236}">
                  <a16:creationId xmlns:a16="http://schemas.microsoft.com/office/drawing/2014/main" id="{6755A38E-1974-94FF-7758-47575B3DFD0A}"/>
                </a:ext>
              </a:extLst>
            </p:cNvPr>
            <p:cNvSpPr>
              <a:spLocks noChangeShapeType="1"/>
            </p:cNvSpPr>
            <p:nvPr/>
          </p:nvSpPr>
          <p:spPr bwMode="auto">
            <a:xfrm flipV="1">
              <a:off x="9612812" y="3664259"/>
              <a:ext cx="577364" cy="369604"/>
            </a:xfrm>
            <a:prstGeom prst="line">
              <a:avLst/>
            </a:prstGeom>
            <a:noFill/>
            <a:ln w="38100">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 Box 52">
              <a:extLst>
                <a:ext uri="{FF2B5EF4-FFF2-40B4-BE49-F238E27FC236}">
                  <a16:creationId xmlns:a16="http://schemas.microsoft.com/office/drawing/2014/main" id="{D3D26631-42F4-6C2E-7DBF-C81A431846DD}"/>
                </a:ext>
              </a:extLst>
            </p:cNvPr>
            <p:cNvSpPr txBox="1">
              <a:spLocks noChangeArrowheads="1"/>
            </p:cNvSpPr>
            <p:nvPr/>
          </p:nvSpPr>
          <p:spPr bwMode="auto">
            <a:xfrm>
              <a:off x="10118799" y="3411969"/>
              <a:ext cx="1585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15 Mbps</a:t>
              </a:r>
            </a:p>
          </p:txBody>
        </p:sp>
      </p:grpSp>
      <p:sp>
        <p:nvSpPr>
          <p:cNvPr id="13" name="Text Box 83">
            <a:extLst>
              <a:ext uri="{FF2B5EF4-FFF2-40B4-BE49-F238E27FC236}">
                <a16:creationId xmlns:a16="http://schemas.microsoft.com/office/drawing/2014/main" id="{29C34CF8-0C25-6549-8C04-79E1B3E0A8FF}"/>
              </a:ext>
            </a:extLst>
          </p:cNvPr>
          <p:cNvSpPr txBox="1">
            <a:spLocks noChangeArrowheads="1"/>
          </p:cNvSpPr>
          <p:nvPr/>
        </p:nvSpPr>
        <p:spPr bwMode="auto">
          <a:xfrm>
            <a:off x="964422" y="6398757"/>
            <a:ext cx="45657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faster access link (expensive!)</a:t>
            </a:r>
          </a:p>
        </p:txBody>
      </p:sp>
    </p:spTree>
    <p:extLst>
      <p:ext uri="{BB962C8B-B14F-4D97-AF65-F5344CB8AC3E}">
        <p14:creationId xmlns:p14="http://schemas.microsoft.com/office/powerpoint/2010/main" val="10557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Option 2: install a web cache</a:t>
            </a:r>
            <a:endParaRPr lang="en-US" sz="440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sp>
        <p:nvSpPr>
          <p:cNvPr id="530" name="Rectangle 4">
            <a:extLst>
              <a:ext uri="{FF2B5EF4-FFF2-40B4-BE49-F238E27FC236}">
                <a16:creationId xmlns:a16="http://schemas.microsoft.com/office/drawing/2014/main" id="{0F198874-EC24-3849-8C53-D24368598A1C}"/>
              </a:ext>
            </a:extLst>
          </p:cNvPr>
          <p:cNvSpPr>
            <a:spLocks noChangeArrowheads="1"/>
          </p:cNvSpPr>
          <p:nvPr/>
        </p:nvSpPr>
        <p:spPr bwMode="auto">
          <a:xfrm>
            <a:off x="870724" y="1362307"/>
            <a:ext cx="6507917" cy="30749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access link rate: 1.5 Mbps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RTT from institutional router to server: 2 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object size: 750K bits</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average request rate from browsers to origin servers: 1.8/sec</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cache hit ratio is 0.6: </a:t>
            </a: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60% requests served by cache, with negligible delay</a:t>
            </a: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r>
              <a:rPr lang="en-US" sz="2000">
                <a:solidFill>
                  <a:srgbClr val="000000"/>
                </a:solidFill>
                <a:latin typeface="Calibri" panose="020F0502020204030204" pitchFamily="34" charset="0"/>
                <a:ea typeface="ＭＳ Ｐゴシック" charset="0"/>
                <a:cs typeface="Calibri" panose="020F0502020204030204" pitchFamily="34" charset="0"/>
              </a:rPr>
              <a:t>40%</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requests served by origin servers</a:t>
            </a: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82" name="Text Box 83">
            <a:extLst>
              <a:ext uri="{FF2B5EF4-FFF2-40B4-BE49-F238E27FC236}">
                <a16:creationId xmlns:a16="http://schemas.microsoft.com/office/drawing/2014/main" id="{445BA7C8-9DBB-B245-98C3-EA83E67E03F3}"/>
              </a:ext>
            </a:extLst>
          </p:cNvPr>
          <p:cNvSpPr txBox="1">
            <a:spLocks noChangeArrowheads="1"/>
          </p:cNvSpPr>
          <p:nvPr/>
        </p:nvSpPr>
        <p:spPr bwMode="auto">
          <a:xfrm>
            <a:off x="8325624" y="6185532"/>
            <a:ext cx="3306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Cost:</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web cache (cheap!)</a:t>
            </a:r>
          </a:p>
        </p:txBody>
      </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 name="Rectangle 4">
            <a:extLst>
              <a:ext uri="{FF2B5EF4-FFF2-40B4-BE49-F238E27FC236}">
                <a16:creationId xmlns:a16="http://schemas.microsoft.com/office/drawing/2014/main" id="{930D3F16-623E-E68A-EBDB-9A6B04549B8E}"/>
              </a:ext>
            </a:extLst>
          </p:cNvPr>
          <p:cNvSpPr>
            <a:spLocks noChangeArrowheads="1"/>
          </p:cNvSpPr>
          <p:nvPr/>
        </p:nvSpPr>
        <p:spPr bwMode="auto">
          <a:xfrm>
            <a:off x="794338" y="4630616"/>
            <a:ext cx="6331960" cy="1059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45000"/>
              </a:spcBef>
              <a:spcAft>
                <a:spcPct val="0"/>
              </a:spcAft>
              <a:buClr>
                <a:srgbClr val="000099"/>
              </a:buClr>
              <a:buSzPct val="65000"/>
              <a:buFont typeface="Wingdings" charset="0"/>
              <a:buNone/>
              <a:tabLst/>
              <a:defRPr/>
            </a:pPr>
            <a:r>
              <a:rPr kumimoji="0" lang="en-US" sz="24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Question:</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a:t>
            </a:r>
            <a:r>
              <a:rPr kumimoji="0" lang="en-US" sz="2400" b="0" i="0" u="none" strike="noStrike" kern="1200" cap="none" spc="0" normalizeH="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average delay for a web object crossing the access link?</a:t>
            </a: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3" name="Rectangle 4">
            <a:extLst>
              <a:ext uri="{FF2B5EF4-FFF2-40B4-BE49-F238E27FC236}">
                <a16:creationId xmlns:a16="http://schemas.microsoft.com/office/drawing/2014/main" id="{EA59A226-E925-ECA8-1C04-DCCC862BA0F4}"/>
              </a:ext>
            </a:extLst>
          </p:cNvPr>
          <p:cNvSpPr>
            <a:spLocks noChangeArrowheads="1"/>
          </p:cNvSpPr>
          <p:nvPr/>
        </p:nvSpPr>
        <p:spPr bwMode="auto">
          <a:xfrm>
            <a:off x="775028" y="5904863"/>
            <a:ext cx="8311632" cy="477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ts val="6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What is the average response time?</a:t>
            </a:r>
          </a:p>
          <a:p>
            <a:pPr marL="0" marR="0" lvl="0" indent="0" algn="l" defTabSz="914400" rtl="0" eaLnBrk="0" fontAlgn="base" latinLnBrk="0" hangingPunct="0">
              <a:lnSpc>
                <a:spcPct val="85000"/>
              </a:lnSpc>
              <a:spcBef>
                <a:spcPts val="600"/>
              </a:spcBef>
              <a:spcAft>
                <a:spcPct val="0"/>
              </a:spcAft>
              <a:buClr>
                <a:srgbClr val="000099"/>
              </a:buClr>
              <a:buSzPct val="100000"/>
              <a:buFontTx/>
              <a:buNone/>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a:t>
            </a:r>
          </a:p>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Char char="v"/>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Tree>
    <p:extLst>
      <p:ext uri="{BB962C8B-B14F-4D97-AF65-F5344CB8AC3E}">
        <p14:creationId xmlns:p14="http://schemas.microsoft.com/office/powerpoint/2010/main" val="125790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dissolve">
                                      <p:cBhvr>
                                        <p:cTn id="10" dur="5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82"/>
                                        </p:tgtEl>
                                        <p:attrNameLst>
                                          <p:attrName>style.visibility</p:attrName>
                                        </p:attrNameLst>
                                      </p:cBhvr>
                                      <p:to>
                                        <p:strVal val="visible"/>
                                      </p:to>
                                    </p:set>
                                    <p:animEffect transition="in" filter="dissolve">
                                      <p:cBhvr>
                                        <p:cTn id="15" dur="500"/>
                                        <p:tgtEl>
                                          <p:spTgt spid="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P spid="25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Option 2: install a web cache</a:t>
            </a:r>
            <a:endParaRPr lang="en-US" sz="4400"/>
          </a:p>
        </p:txBody>
      </p:sp>
      <p:sp>
        <p:nvSpPr>
          <p:cNvPr id="254" name="Line 2">
            <a:extLst>
              <a:ext uri="{FF2B5EF4-FFF2-40B4-BE49-F238E27FC236}">
                <a16:creationId xmlns:a16="http://schemas.microsoft.com/office/drawing/2014/main" id="{774FD470-E109-844C-8A9E-6F5E6FD1EF6D}"/>
              </a:ext>
            </a:extLst>
          </p:cNvPr>
          <p:cNvSpPr>
            <a:spLocks noChangeShapeType="1"/>
          </p:cNvSpPr>
          <p:nvPr/>
        </p:nvSpPr>
        <p:spPr bwMode="auto">
          <a:xfrm>
            <a:off x="8083455" y="2487883"/>
            <a:ext cx="285750" cy="11430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5" name="Text Box 50">
            <a:extLst>
              <a:ext uri="{FF2B5EF4-FFF2-40B4-BE49-F238E27FC236}">
                <a16:creationId xmlns:a16="http://schemas.microsoft.com/office/drawing/2014/main" id="{A32DDB4D-8BE1-2B43-89DB-1EA570D47161}"/>
              </a:ext>
            </a:extLst>
          </p:cNvPr>
          <p:cNvSpPr txBox="1">
            <a:spLocks noChangeArrowheads="1"/>
          </p:cNvSpPr>
          <p:nvPr/>
        </p:nvSpPr>
        <p:spPr bwMode="auto">
          <a:xfrm>
            <a:off x="10512330" y="1902096"/>
            <a:ext cx="9334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origin</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servers</a:t>
            </a:r>
          </a:p>
        </p:txBody>
      </p:sp>
      <p:sp>
        <p:nvSpPr>
          <p:cNvPr id="256" name="Line 51">
            <a:extLst>
              <a:ext uri="{FF2B5EF4-FFF2-40B4-BE49-F238E27FC236}">
                <a16:creationId xmlns:a16="http://schemas.microsoft.com/office/drawing/2014/main" id="{D0BFCD11-A1DC-B64D-A23A-23C7A76C3DB1}"/>
              </a:ext>
            </a:extLst>
          </p:cNvPr>
          <p:cNvSpPr>
            <a:spLocks noChangeShapeType="1"/>
          </p:cNvSpPr>
          <p:nvPr/>
        </p:nvSpPr>
        <p:spPr bwMode="auto">
          <a:xfrm>
            <a:off x="8893080" y="2106883"/>
            <a:ext cx="66675" cy="2762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7" name="Line 52">
            <a:extLst>
              <a:ext uri="{FF2B5EF4-FFF2-40B4-BE49-F238E27FC236}">
                <a16:creationId xmlns:a16="http://schemas.microsoft.com/office/drawing/2014/main" id="{E39DF75E-B023-5548-A7F0-9C4A8ADBD41F}"/>
              </a:ext>
            </a:extLst>
          </p:cNvPr>
          <p:cNvSpPr>
            <a:spLocks noChangeShapeType="1"/>
          </p:cNvSpPr>
          <p:nvPr/>
        </p:nvSpPr>
        <p:spPr bwMode="auto">
          <a:xfrm flipH="1">
            <a:off x="9521730" y="2144983"/>
            <a:ext cx="9525" cy="238125"/>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8" name="Line 53">
            <a:extLst>
              <a:ext uri="{FF2B5EF4-FFF2-40B4-BE49-F238E27FC236}">
                <a16:creationId xmlns:a16="http://schemas.microsoft.com/office/drawing/2014/main" id="{E3BFB499-7F23-164F-A225-CAAA7B80074B}"/>
              </a:ext>
            </a:extLst>
          </p:cNvPr>
          <p:cNvSpPr>
            <a:spLocks noChangeShapeType="1"/>
          </p:cNvSpPr>
          <p:nvPr/>
        </p:nvSpPr>
        <p:spPr bwMode="auto">
          <a:xfrm flipH="1">
            <a:off x="9978930" y="2306908"/>
            <a:ext cx="133350" cy="20955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9" name="Line 54">
            <a:extLst>
              <a:ext uri="{FF2B5EF4-FFF2-40B4-BE49-F238E27FC236}">
                <a16:creationId xmlns:a16="http://schemas.microsoft.com/office/drawing/2014/main" id="{24D51B99-FE66-D84E-AF2C-706F58BCCC3D}"/>
              </a:ext>
            </a:extLst>
          </p:cNvPr>
          <p:cNvSpPr>
            <a:spLocks noChangeShapeType="1"/>
          </p:cNvSpPr>
          <p:nvPr/>
        </p:nvSpPr>
        <p:spPr bwMode="auto">
          <a:xfrm flipH="1" flipV="1">
            <a:off x="10140855" y="3068908"/>
            <a:ext cx="247650" cy="0"/>
          </a:xfrm>
          <a:prstGeom prst="line">
            <a:avLst/>
          </a:prstGeom>
          <a:noFill/>
          <a:ln w="28575">
            <a:solidFill>
              <a:srgbClr val="3333CC"/>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0" name="Freeform 55">
            <a:extLst>
              <a:ext uri="{FF2B5EF4-FFF2-40B4-BE49-F238E27FC236}">
                <a16:creationId xmlns:a16="http://schemas.microsoft.com/office/drawing/2014/main" id="{0AF0F7C2-E293-2A4E-B4A0-9966DF5B5243}"/>
              </a:ext>
            </a:extLst>
          </p:cNvPr>
          <p:cNvSpPr>
            <a:spLocks/>
          </p:cNvSpPr>
          <p:nvPr/>
        </p:nvSpPr>
        <p:spPr bwMode="auto">
          <a:xfrm>
            <a:off x="8158067" y="2111064"/>
            <a:ext cx="2174875" cy="1581150"/>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1" name="Text Box 70">
            <a:extLst>
              <a:ext uri="{FF2B5EF4-FFF2-40B4-BE49-F238E27FC236}">
                <a16:creationId xmlns:a16="http://schemas.microsoft.com/office/drawing/2014/main" id="{6E272ACE-5938-0646-A38F-6031C9F45819}"/>
              </a:ext>
            </a:extLst>
          </p:cNvPr>
          <p:cNvSpPr txBox="1">
            <a:spLocks noChangeArrowheads="1"/>
          </p:cNvSpPr>
          <p:nvPr/>
        </p:nvSpPr>
        <p:spPr bwMode="auto">
          <a:xfrm>
            <a:off x="8874030" y="2432321"/>
            <a:ext cx="9318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public</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Internet</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2" name="Freeform 71">
            <a:extLst>
              <a:ext uri="{FF2B5EF4-FFF2-40B4-BE49-F238E27FC236}">
                <a16:creationId xmlns:a16="http://schemas.microsoft.com/office/drawing/2014/main" id="{A7C4DEB4-E3E6-8547-B127-1273B3D3EA69}"/>
              </a:ext>
            </a:extLst>
          </p:cNvPr>
          <p:cNvSpPr>
            <a:spLocks/>
          </p:cNvSpPr>
          <p:nvPr/>
        </p:nvSpPr>
        <p:spPr bwMode="auto">
          <a:xfrm>
            <a:off x="7763006" y="4514213"/>
            <a:ext cx="2965450" cy="1390650"/>
          </a:xfrm>
          <a:custGeom>
            <a:avLst/>
            <a:gdLst>
              <a:gd name="T0" fmla="*/ 2147483647 w 1868"/>
              <a:gd name="T1" fmla="*/ 2147483647 h 876"/>
              <a:gd name="T2" fmla="*/ 2147483647 w 1868"/>
              <a:gd name="T3" fmla="*/ 2147483647 h 876"/>
              <a:gd name="T4" fmla="*/ 2147483647 w 1868"/>
              <a:gd name="T5" fmla="*/ 2147483647 h 876"/>
              <a:gd name="T6" fmla="*/ 2147483647 w 1868"/>
              <a:gd name="T7" fmla="*/ 2147483647 h 876"/>
              <a:gd name="T8" fmla="*/ 2147483647 w 1868"/>
              <a:gd name="T9" fmla="*/ 2147483647 h 876"/>
              <a:gd name="T10" fmla="*/ 2147483647 w 1868"/>
              <a:gd name="T11" fmla="*/ 2147483647 h 876"/>
              <a:gd name="T12" fmla="*/ 2147483647 w 1868"/>
              <a:gd name="T13" fmla="*/ 2147483647 h 876"/>
              <a:gd name="T14" fmla="*/ 2147483647 w 1868"/>
              <a:gd name="T15" fmla="*/ 2147483647 h 876"/>
              <a:gd name="T16" fmla="*/ 2147483647 w 1868"/>
              <a:gd name="T17" fmla="*/ 2147483647 h 876"/>
              <a:gd name="T18" fmla="*/ 2147483647 w 1868"/>
              <a:gd name="T19" fmla="*/ 2147483647 h 876"/>
              <a:gd name="T20" fmla="*/ 2147483647 w 1868"/>
              <a:gd name="T21" fmla="*/ 2147483647 h 87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68"/>
              <a:gd name="T34" fmla="*/ 0 h 876"/>
              <a:gd name="T35" fmla="*/ 1868 w 1868"/>
              <a:gd name="T36" fmla="*/ 876 h 87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68" h="876">
                <a:moveTo>
                  <a:pt x="31" y="327"/>
                </a:moveTo>
                <a:cubicBezTo>
                  <a:pt x="20" y="237"/>
                  <a:pt x="0" y="189"/>
                  <a:pt x="103" y="137"/>
                </a:cubicBezTo>
                <a:cubicBezTo>
                  <a:pt x="206" y="85"/>
                  <a:pt x="476" y="34"/>
                  <a:pt x="649" y="17"/>
                </a:cubicBezTo>
                <a:cubicBezTo>
                  <a:pt x="822" y="0"/>
                  <a:pt x="955" y="18"/>
                  <a:pt x="1141" y="35"/>
                </a:cubicBezTo>
                <a:cubicBezTo>
                  <a:pt x="1327" y="52"/>
                  <a:pt x="1658" y="3"/>
                  <a:pt x="1763" y="121"/>
                </a:cubicBezTo>
                <a:cubicBezTo>
                  <a:pt x="1868" y="239"/>
                  <a:pt x="1840" y="621"/>
                  <a:pt x="1774" y="741"/>
                </a:cubicBezTo>
                <a:cubicBezTo>
                  <a:pt x="1708" y="861"/>
                  <a:pt x="1534" y="827"/>
                  <a:pt x="1369" y="845"/>
                </a:cubicBezTo>
                <a:cubicBezTo>
                  <a:pt x="1204" y="863"/>
                  <a:pt x="935" y="851"/>
                  <a:pt x="781" y="851"/>
                </a:cubicBezTo>
                <a:cubicBezTo>
                  <a:pt x="627" y="851"/>
                  <a:pt x="549" y="876"/>
                  <a:pt x="447" y="847"/>
                </a:cubicBezTo>
                <a:cubicBezTo>
                  <a:pt x="345" y="818"/>
                  <a:pt x="237" y="762"/>
                  <a:pt x="168" y="676"/>
                </a:cubicBezTo>
                <a:cubicBezTo>
                  <a:pt x="98" y="589"/>
                  <a:pt x="29" y="468"/>
                  <a:pt x="31" y="327"/>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Line 77">
            <a:extLst>
              <a:ext uri="{FF2B5EF4-FFF2-40B4-BE49-F238E27FC236}">
                <a16:creationId xmlns:a16="http://schemas.microsoft.com/office/drawing/2014/main" id="{0E1C7AA0-FA95-B844-83B1-903DF41A68D1}"/>
              </a:ext>
            </a:extLst>
          </p:cNvPr>
          <p:cNvSpPr>
            <a:spLocks noChangeShapeType="1"/>
          </p:cNvSpPr>
          <p:nvPr/>
        </p:nvSpPr>
        <p:spPr bwMode="auto">
          <a:xfrm flipH="1">
            <a:off x="8197755" y="4780233"/>
            <a:ext cx="855662" cy="4318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Line 78">
            <a:extLst>
              <a:ext uri="{FF2B5EF4-FFF2-40B4-BE49-F238E27FC236}">
                <a16:creationId xmlns:a16="http://schemas.microsoft.com/office/drawing/2014/main" id="{0173F26E-AC6F-FD4F-995F-CADED52CD421}"/>
              </a:ext>
            </a:extLst>
          </p:cNvPr>
          <p:cNvSpPr>
            <a:spLocks noChangeShapeType="1"/>
          </p:cNvSpPr>
          <p:nvPr/>
        </p:nvSpPr>
        <p:spPr bwMode="auto">
          <a:xfrm flipH="1">
            <a:off x="8707342" y="4827858"/>
            <a:ext cx="563563" cy="3937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5" name="Line 79">
            <a:extLst>
              <a:ext uri="{FF2B5EF4-FFF2-40B4-BE49-F238E27FC236}">
                <a16:creationId xmlns:a16="http://schemas.microsoft.com/office/drawing/2014/main" id="{3CEA4312-2D22-9340-9D8D-17C8CC88AE05}"/>
              </a:ext>
            </a:extLst>
          </p:cNvPr>
          <p:cNvSpPr>
            <a:spLocks noChangeShapeType="1"/>
          </p:cNvSpPr>
          <p:nvPr/>
        </p:nvSpPr>
        <p:spPr bwMode="auto">
          <a:xfrm flipH="1">
            <a:off x="9245505" y="4834208"/>
            <a:ext cx="149225" cy="38258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7" name="Line 95">
            <a:extLst>
              <a:ext uri="{FF2B5EF4-FFF2-40B4-BE49-F238E27FC236}">
                <a16:creationId xmlns:a16="http://schemas.microsoft.com/office/drawing/2014/main" id="{7E28B523-ED73-8C40-ACD2-43F86A8C48E6}"/>
              </a:ext>
            </a:extLst>
          </p:cNvPr>
          <p:cNvSpPr>
            <a:spLocks noChangeShapeType="1"/>
          </p:cNvSpPr>
          <p:nvPr/>
        </p:nvSpPr>
        <p:spPr bwMode="auto">
          <a:xfrm>
            <a:off x="9407430" y="3545158"/>
            <a:ext cx="0" cy="106203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8" name="Text Box 97">
            <a:extLst>
              <a:ext uri="{FF2B5EF4-FFF2-40B4-BE49-F238E27FC236}">
                <a16:creationId xmlns:a16="http://schemas.microsoft.com/office/drawing/2014/main" id="{C679E988-7156-B949-B8A6-F53CA81FBD00}"/>
              </a:ext>
            </a:extLst>
          </p:cNvPr>
          <p:cNvSpPr txBox="1">
            <a:spLocks noChangeArrowheads="1"/>
          </p:cNvSpPr>
          <p:nvPr/>
        </p:nvSpPr>
        <p:spPr bwMode="auto">
          <a:xfrm>
            <a:off x="7775480" y="4357958"/>
            <a:ext cx="1198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institutional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network</a:t>
            </a:r>
            <a:endParaRPr kumimoji="0" lang="en-US" altLang="en-US" sz="24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69" name="Text Box 98">
            <a:extLst>
              <a:ext uri="{FF2B5EF4-FFF2-40B4-BE49-F238E27FC236}">
                <a16:creationId xmlns:a16="http://schemas.microsoft.com/office/drawing/2014/main" id="{67295E16-B892-F14C-929B-3E20FB10905C}"/>
              </a:ext>
            </a:extLst>
          </p:cNvPr>
          <p:cNvSpPr txBox="1">
            <a:spLocks noChangeArrowheads="1"/>
          </p:cNvSpPr>
          <p:nvPr/>
        </p:nvSpPr>
        <p:spPr bwMode="auto">
          <a:xfrm>
            <a:off x="9783667" y="4738958"/>
            <a:ext cx="12906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 Gbps LAN</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sp>
        <p:nvSpPr>
          <p:cNvPr id="270" name="Text Box 99">
            <a:extLst>
              <a:ext uri="{FF2B5EF4-FFF2-40B4-BE49-F238E27FC236}">
                <a16:creationId xmlns:a16="http://schemas.microsoft.com/office/drawing/2014/main" id="{6A31B9E8-42B5-DA4F-BEEB-38A1A2168C47}"/>
              </a:ext>
            </a:extLst>
          </p:cNvPr>
          <p:cNvSpPr txBox="1">
            <a:spLocks noChangeArrowheads="1"/>
          </p:cNvSpPr>
          <p:nvPr/>
        </p:nvSpPr>
        <p:spPr bwMode="auto">
          <a:xfrm>
            <a:off x="9409017" y="3734071"/>
            <a:ext cx="11906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1.5 Mbps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access link</a:t>
            </a:r>
            <a:endParaRPr kumimoji="0" lang="en-US" altLang="en-US" sz="2400" b="0" i="0" u="none" strike="noStrike" kern="0" cap="none" spc="0" normalizeH="0" baseline="0" noProof="0">
              <a:ln>
                <a:noFill/>
              </a:ln>
              <a:solidFill>
                <a:srgbClr val="3333CC"/>
              </a:solidFill>
              <a:effectLst/>
              <a:uLnTx/>
              <a:uFillTx/>
              <a:latin typeface="Arial" panose="020B0604020202020204" pitchFamily="34" charset="0"/>
              <a:ea typeface="ＭＳ Ｐゴシック" panose="020B0600070205080204" pitchFamily="34" charset="-128"/>
              <a:cs typeface="+mn-cs"/>
            </a:endParaRPr>
          </a:p>
        </p:txBody>
      </p:sp>
      <p:grpSp>
        <p:nvGrpSpPr>
          <p:cNvPr id="292" name="Group 139">
            <a:extLst>
              <a:ext uri="{FF2B5EF4-FFF2-40B4-BE49-F238E27FC236}">
                <a16:creationId xmlns:a16="http://schemas.microsoft.com/office/drawing/2014/main" id="{F9E9E22C-69D8-A847-9177-B4D5A14ECA28}"/>
              </a:ext>
            </a:extLst>
          </p:cNvPr>
          <p:cNvGrpSpPr>
            <a:grpSpLocks/>
          </p:cNvGrpSpPr>
          <p:nvPr/>
        </p:nvGrpSpPr>
        <p:grpSpPr bwMode="auto">
          <a:xfrm>
            <a:off x="7735792" y="2035446"/>
            <a:ext cx="377825" cy="576262"/>
            <a:chOff x="4140" y="429"/>
            <a:chExt cx="1425" cy="2396"/>
          </a:xfrm>
        </p:grpSpPr>
        <p:sp>
          <p:nvSpPr>
            <p:cNvPr id="293" name="Freeform 140">
              <a:extLst>
                <a:ext uri="{FF2B5EF4-FFF2-40B4-BE49-F238E27FC236}">
                  <a16:creationId xmlns:a16="http://schemas.microsoft.com/office/drawing/2014/main" id="{86EDF6AA-4B2E-6342-9BFA-CFF30B1C290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Rectangle 141">
              <a:extLst>
                <a:ext uri="{FF2B5EF4-FFF2-40B4-BE49-F238E27FC236}">
                  <a16:creationId xmlns:a16="http://schemas.microsoft.com/office/drawing/2014/main" id="{6B9D834D-0DEE-9248-AD7A-C2D336AEBD50}"/>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Freeform 142">
              <a:extLst>
                <a:ext uri="{FF2B5EF4-FFF2-40B4-BE49-F238E27FC236}">
                  <a16:creationId xmlns:a16="http://schemas.microsoft.com/office/drawing/2014/main" id="{29245DF3-F7D6-B840-B253-23D4A8D2C197}"/>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Freeform 143">
              <a:extLst>
                <a:ext uri="{FF2B5EF4-FFF2-40B4-BE49-F238E27FC236}">
                  <a16:creationId xmlns:a16="http://schemas.microsoft.com/office/drawing/2014/main" id="{B747AC17-9BF4-BB41-A5DA-D229A9BA1A64}"/>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Rectangle 144">
              <a:extLst>
                <a:ext uri="{FF2B5EF4-FFF2-40B4-BE49-F238E27FC236}">
                  <a16:creationId xmlns:a16="http://schemas.microsoft.com/office/drawing/2014/main" id="{1B65D50E-A82B-7347-A7F6-556D3939DD4B}"/>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98" name="Group 145">
              <a:extLst>
                <a:ext uri="{FF2B5EF4-FFF2-40B4-BE49-F238E27FC236}">
                  <a16:creationId xmlns:a16="http://schemas.microsoft.com/office/drawing/2014/main" id="{E47B5BD8-DFF7-9441-92CB-80BB05AB6451}"/>
                </a:ext>
              </a:extLst>
            </p:cNvPr>
            <p:cNvGrpSpPr>
              <a:grpSpLocks/>
            </p:cNvGrpSpPr>
            <p:nvPr/>
          </p:nvGrpSpPr>
          <p:grpSpPr bwMode="auto">
            <a:xfrm>
              <a:off x="4749" y="668"/>
              <a:ext cx="581" cy="145"/>
              <a:chOff x="614" y="2568"/>
              <a:chExt cx="725" cy="139"/>
            </a:xfrm>
          </p:grpSpPr>
          <p:sp>
            <p:nvSpPr>
              <p:cNvPr id="323" name="AutoShape 146">
                <a:extLst>
                  <a:ext uri="{FF2B5EF4-FFF2-40B4-BE49-F238E27FC236}">
                    <a16:creationId xmlns:a16="http://schemas.microsoft.com/office/drawing/2014/main" id="{B75BF63D-E7E0-6640-A10B-E09175442A77}"/>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4" name="AutoShape 147">
                <a:extLst>
                  <a:ext uri="{FF2B5EF4-FFF2-40B4-BE49-F238E27FC236}">
                    <a16:creationId xmlns:a16="http://schemas.microsoft.com/office/drawing/2014/main" id="{074358F6-E1DA-D042-B053-9C4C54023FE2}"/>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99" name="Rectangle 148">
              <a:extLst>
                <a:ext uri="{FF2B5EF4-FFF2-40B4-BE49-F238E27FC236}">
                  <a16:creationId xmlns:a16="http://schemas.microsoft.com/office/drawing/2014/main" id="{DECDE972-9E25-674C-ACC1-43F55CD92F4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149">
              <a:extLst>
                <a:ext uri="{FF2B5EF4-FFF2-40B4-BE49-F238E27FC236}">
                  <a16:creationId xmlns:a16="http://schemas.microsoft.com/office/drawing/2014/main" id="{82296A06-752A-254D-8846-4D0F3F43F261}"/>
                </a:ext>
              </a:extLst>
            </p:cNvPr>
            <p:cNvGrpSpPr>
              <a:grpSpLocks/>
            </p:cNvGrpSpPr>
            <p:nvPr/>
          </p:nvGrpSpPr>
          <p:grpSpPr bwMode="auto">
            <a:xfrm>
              <a:off x="4747" y="994"/>
              <a:ext cx="581" cy="134"/>
              <a:chOff x="614" y="2568"/>
              <a:chExt cx="725" cy="139"/>
            </a:xfrm>
          </p:grpSpPr>
          <p:sp>
            <p:nvSpPr>
              <p:cNvPr id="321" name="AutoShape 150">
                <a:extLst>
                  <a:ext uri="{FF2B5EF4-FFF2-40B4-BE49-F238E27FC236}">
                    <a16:creationId xmlns:a16="http://schemas.microsoft.com/office/drawing/2014/main" id="{F5A8BC22-523A-4147-9575-B8F7D060F116}"/>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AutoShape 151">
                <a:extLst>
                  <a:ext uri="{FF2B5EF4-FFF2-40B4-BE49-F238E27FC236}">
                    <a16:creationId xmlns:a16="http://schemas.microsoft.com/office/drawing/2014/main" id="{EAF2AC7F-A8C0-FC4F-8C37-5D458F19BF6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1" name="Rectangle 152">
              <a:extLst>
                <a:ext uri="{FF2B5EF4-FFF2-40B4-BE49-F238E27FC236}">
                  <a16:creationId xmlns:a16="http://schemas.microsoft.com/office/drawing/2014/main" id="{4F90A69C-CEC4-A24D-9C82-52BA6FC8934D}"/>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2" name="Rectangle 153">
              <a:extLst>
                <a:ext uri="{FF2B5EF4-FFF2-40B4-BE49-F238E27FC236}">
                  <a16:creationId xmlns:a16="http://schemas.microsoft.com/office/drawing/2014/main" id="{4EAFCA72-25B7-7747-916E-327595FFDBC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3" name="Group 154">
              <a:extLst>
                <a:ext uri="{FF2B5EF4-FFF2-40B4-BE49-F238E27FC236}">
                  <a16:creationId xmlns:a16="http://schemas.microsoft.com/office/drawing/2014/main" id="{8277CD38-8B7B-9748-AD3B-10D14BC1AA1D}"/>
                </a:ext>
              </a:extLst>
            </p:cNvPr>
            <p:cNvGrpSpPr>
              <a:grpSpLocks/>
            </p:cNvGrpSpPr>
            <p:nvPr/>
          </p:nvGrpSpPr>
          <p:grpSpPr bwMode="auto">
            <a:xfrm>
              <a:off x="4735" y="1627"/>
              <a:ext cx="582" cy="151"/>
              <a:chOff x="614" y="2568"/>
              <a:chExt cx="725" cy="139"/>
            </a:xfrm>
          </p:grpSpPr>
          <p:sp>
            <p:nvSpPr>
              <p:cNvPr id="319" name="AutoShape 155">
                <a:extLst>
                  <a:ext uri="{FF2B5EF4-FFF2-40B4-BE49-F238E27FC236}">
                    <a16:creationId xmlns:a16="http://schemas.microsoft.com/office/drawing/2014/main" id="{5B02472C-767E-8C4B-A1E5-693F9C4C2A6A}"/>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AutoShape 156">
                <a:extLst>
                  <a:ext uri="{FF2B5EF4-FFF2-40B4-BE49-F238E27FC236}">
                    <a16:creationId xmlns:a16="http://schemas.microsoft.com/office/drawing/2014/main" id="{DA6E1AA2-450F-174D-A85C-5D39B60ABD9D}"/>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4" name="Freeform 157">
              <a:extLst>
                <a:ext uri="{FF2B5EF4-FFF2-40B4-BE49-F238E27FC236}">
                  <a16:creationId xmlns:a16="http://schemas.microsoft.com/office/drawing/2014/main" id="{43557BDC-C555-5040-B5DB-5D425E9BFE1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5" name="Group 158">
              <a:extLst>
                <a:ext uri="{FF2B5EF4-FFF2-40B4-BE49-F238E27FC236}">
                  <a16:creationId xmlns:a16="http://schemas.microsoft.com/office/drawing/2014/main" id="{C333E870-3BD7-C645-AAC2-98508A7E36E9}"/>
                </a:ext>
              </a:extLst>
            </p:cNvPr>
            <p:cNvGrpSpPr>
              <a:grpSpLocks/>
            </p:cNvGrpSpPr>
            <p:nvPr/>
          </p:nvGrpSpPr>
          <p:grpSpPr bwMode="auto">
            <a:xfrm>
              <a:off x="4739" y="1327"/>
              <a:ext cx="582" cy="139"/>
              <a:chOff x="614" y="2568"/>
              <a:chExt cx="725" cy="139"/>
            </a:xfrm>
          </p:grpSpPr>
          <p:sp>
            <p:nvSpPr>
              <p:cNvPr id="317" name="AutoShape 159">
                <a:extLst>
                  <a:ext uri="{FF2B5EF4-FFF2-40B4-BE49-F238E27FC236}">
                    <a16:creationId xmlns:a16="http://schemas.microsoft.com/office/drawing/2014/main" id="{EFC968C4-6392-E247-9A44-0D21D80BC1C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8" name="AutoShape 160">
                <a:extLst>
                  <a:ext uri="{FF2B5EF4-FFF2-40B4-BE49-F238E27FC236}">
                    <a16:creationId xmlns:a16="http://schemas.microsoft.com/office/drawing/2014/main" id="{9315F821-D903-1C43-B0DF-C13E1CFC6E9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06" name="Rectangle 161">
              <a:extLst>
                <a:ext uri="{FF2B5EF4-FFF2-40B4-BE49-F238E27FC236}">
                  <a16:creationId xmlns:a16="http://schemas.microsoft.com/office/drawing/2014/main" id="{4A93E05B-231B-8F4E-AC44-1E61C8779F78}"/>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7" name="Freeform 162">
              <a:extLst>
                <a:ext uri="{FF2B5EF4-FFF2-40B4-BE49-F238E27FC236}">
                  <a16:creationId xmlns:a16="http://schemas.microsoft.com/office/drawing/2014/main" id="{A81021FA-3B4B-8540-B233-88280DF917C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Freeform 163">
              <a:extLst>
                <a:ext uri="{FF2B5EF4-FFF2-40B4-BE49-F238E27FC236}">
                  <a16:creationId xmlns:a16="http://schemas.microsoft.com/office/drawing/2014/main" id="{B4BBCFA8-CE65-3B46-B8C0-90C8E2A9FA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Oval 164">
              <a:extLst>
                <a:ext uri="{FF2B5EF4-FFF2-40B4-BE49-F238E27FC236}">
                  <a16:creationId xmlns:a16="http://schemas.microsoft.com/office/drawing/2014/main" id="{5BC0A35E-B59B-2747-AF4F-E2B7BF2E9D9B}"/>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165">
              <a:extLst>
                <a:ext uri="{FF2B5EF4-FFF2-40B4-BE49-F238E27FC236}">
                  <a16:creationId xmlns:a16="http://schemas.microsoft.com/office/drawing/2014/main" id="{18C56782-0533-9C40-9224-8F36130D8884}"/>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AutoShape 166">
              <a:extLst>
                <a:ext uri="{FF2B5EF4-FFF2-40B4-BE49-F238E27FC236}">
                  <a16:creationId xmlns:a16="http://schemas.microsoft.com/office/drawing/2014/main" id="{B68A6AC7-4ED2-D44E-90B8-E63CF73BBC97}"/>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AutoShape 167">
              <a:extLst>
                <a:ext uri="{FF2B5EF4-FFF2-40B4-BE49-F238E27FC236}">
                  <a16:creationId xmlns:a16="http://schemas.microsoft.com/office/drawing/2014/main" id="{906EF179-00FE-3F4F-AD8D-E9B8F23DE35F}"/>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Oval 168">
              <a:extLst>
                <a:ext uri="{FF2B5EF4-FFF2-40B4-BE49-F238E27FC236}">
                  <a16:creationId xmlns:a16="http://schemas.microsoft.com/office/drawing/2014/main" id="{714D65B7-5EDC-2840-9C29-D308D9655A6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Oval 169">
              <a:extLst>
                <a:ext uri="{FF2B5EF4-FFF2-40B4-BE49-F238E27FC236}">
                  <a16:creationId xmlns:a16="http://schemas.microsoft.com/office/drawing/2014/main" id="{E64A117A-C67D-AB41-A8E7-4A508BB314F3}"/>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15" name="Oval 170">
              <a:extLst>
                <a:ext uri="{FF2B5EF4-FFF2-40B4-BE49-F238E27FC236}">
                  <a16:creationId xmlns:a16="http://schemas.microsoft.com/office/drawing/2014/main" id="{C59668D3-09F9-BD44-8596-C01818912BD0}"/>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6" name="Rectangle 171">
              <a:extLst>
                <a:ext uri="{FF2B5EF4-FFF2-40B4-BE49-F238E27FC236}">
                  <a16:creationId xmlns:a16="http://schemas.microsoft.com/office/drawing/2014/main" id="{8E530C7C-3D86-3C4B-891E-CB9AC883FCB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5" name="Group 172">
            <a:extLst>
              <a:ext uri="{FF2B5EF4-FFF2-40B4-BE49-F238E27FC236}">
                <a16:creationId xmlns:a16="http://schemas.microsoft.com/office/drawing/2014/main" id="{F34C0BB9-9ECA-9B40-B10C-16DEDBDC16C3}"/>
              </a:ext>
            </a:extLst>
          </p:cNvPr>
          <p:cNvGrpSpPr>
            <a:grpSpLocks/>
          </p:cNvGrpSpPr>
          <p:nvPr/>
        </p:nvGrpSpPr>
        <p:grpSpPr bwMode="auto">
          <a:xfrm>
            <a:off x="7885017" y="5148533"/>
            <a:ext cx="525463" cy="557213"/>
            <a:chOff x="-44" y="1473"/>
            <a:chExt cx="981" cy="1105"/>
          </a:xfrm>
        </p:grpSpPr>
        <p:pic>
          <p:nvPicPr>
            <p:cNvPr id="326" name="Picture 173" descr="desktop_computer_stylized_medium">
              <a:extLst>
                <a:ext uri="{FF2B5EF4-FFF2-40B4-BE49-F238E27FC236}">
                  <a16:creationId xmlns:a16="http://schemas.microsoft.com/office/drawing/2014/main" id="{58DEA6BA-6A8A-414B-A5D1-8C42E963B5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174">
              <a:extLst>
                <a:ext uri="{FF2B5EF4-FFF2-40B4-BE49-F238E27FC236}">
                  <a16:creationId xmlns:a16="http://schemas.microsoft.com/office/drawing/2014/main" id="{5636D377-DB0D-6F40-811F-10EE64604D6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28" name="Group 175">
            <a:extLst>
              <a:ext uri="{FF2B5EF4-FFF2-40B4-BE49-F238E27FC236}">
                <a16:creationId xmlns:a16="http://schemas.microsoft.com/office/drawing/2014/main" id="{7306AC90-5B34-3F4E-B626-0E34022A31C8}"/>
              </a:ext>
            </a:extLst>
          </p:cNvPr>
          <p:cNvGrpSpPr>
            <a:grpSpLocks/>
          </p:cNvGrpSpPr>
          <p:nvPr/>
        </p:nvGrpSpPr>
        <p:grpSpPr bwMode="auto">
          <a:xfrm>
            <a:off x="8650192" y="1557608"/>
            <a:ext cx="377825" cy="576263"/>
            <a:chOff x="4140" y="429"/>
            <a:chExt cx="1425" cy="2396"/>
          </a:xfrm>
        </p:grpSpPr>
        <p:sp>
          <p:nvSpPr>
            <p:cNvPr id="329" name="Freeform 176">
              <a:extLst>
                <a:ext uri="{FF2B5EF4-FFF2-40B4-BE49-F238E27FC236}">
                  <a16:creationId xmlns:a16="http://schemas.microsoft.com/office/drawing/2014/main" id="{F3CFDF78-3F2C-B047-99D5-2F35E0D1B49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Rectangle 177">
              <a:extLst>
                <a:ext uri="{FF2B5EF4-FFF2-40B4-BE49-F238E27FC236}">
                  <a16:creationId xmlns:a16="http://schemas.microsoft.com/office/drawing/2014/main" id="{6D671750-A74B-B64E-8E68-C40948E6DE3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178">
              <a:extLst>
                <a:ext uri="{FF2B5EF4-FFF2-40B4-BE49-F238E27FC236}">
                  <a16:creationId xmlns:a16="http://schemas.microsoft.com/office/drawing/2014/main" id="{9438FA78-1938-514C-80BF-10ED666E38FE}"/>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2" name="Freeform 179">
              <a:extLst>
                <a:ext uri="{FF2B5EF4-FFF2-40B4-BE49-F238E27FC236}">
                  <a16:creationId xmlns:a16="http://schemas.microsoft.com/office/drawing/2014/main" id="{FD23EFF2-90E8-9045-936A-06124249A5E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80">
              <a:extLst>
                <a:ext uri="{FF2B5EF4-FFF2-40B4-BE49-F238E27FC236}">
                  <a16:creationId xmlns:a16="http://schemas.microsoft.com/office/drawing/2014/main" id="{C3C9A679-FD27-EE4A-B715-049B9DDB6300}"/>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4" name="Group 181">
              <a:extLst>
                <a:ext uri="{FF2B5EF4-FFF2-40B4-BE49-F238E27FC236}">
                  <a16:creationId xmlns:a16="http://schemas.microsoft.com/office/drawing/2014/main" id="{F5C3481D-451B-B142-A35C-15C582D38E95}"/>
                </a:ext>
              </a:extLst>
            </p:cNvPr>
            <p:cNvGrpSpPr>
              <a:grpSpLocks/>
            </p:cNvGrpSpPr>
            <p:nvPr/>
          </p:nvGrpSpPr>
          <p:grpSpPr bwMode="auto">
            <a:xfrm>
              <a:off x="4749" y="668"/>
              <a:ext cx="581" cy="145"/>
              <a:chOff x="614" y="2568"/>
              <a:chExt cx="725" cy="139"/>
            </a:xfrm>
          </p:grpSpPr>
          <p:sp>
            <p:nvSpPr>
              <p:cNvPr id="359" name="AutoShape 182">
                <a:extLst>
                  <a:ext uri="{FF2B5EF4-FFF2-40B4-BE49-F238E27FC236}">
                    <a16:creationId xmlns:a16="http://schemas.microsoft.com/office/drawing/2014/main" id="{2C243628-F48B-0247-9C77-CADC193BA25B}"/>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AutoShape 183">
                <a:extLst>
                  <a:ext uri="{FF2B5EF4-FFF2-40B4-BE49-F238E27FC236}">
                    <a16:creationId xmlns:a16="http://schemas.microsoft.com/office/drawing/2014/main" id="{C3D71DA0-C793-D949-906B-887E37FD01C9}"/>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5" name="Rectangle 184">
              <a:extLst>
                <a:ext uri="{FF2B5EF4-FFF2-40B4-BE49-F238E27FC236}">
                  <a16:creationId xmlns:a16="http://schemas.microsoft.com/office/drawing/2014/main" id="{246902F9-C4DC-454E-9DA0-3D5842DB38D7}"/>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6" name="Group 185">
              <a:extLst>
                <a:ext uri="{FF2B5EF4-FFF2-40B4-BE49-F238E27FC236}">
                  <a16:creationId xmlns:a16="http://schemas.microsoft.com/office/drawing/2014/main" id="{7667DA9A-FE8F-654A-8B9E-218AADDABF18}"/>
                </a:ext>
              </a:extLst>
            </p:cNvPr>
            <p:cNvGrpSpPr>
              <a:grpSpLocks/>
            </p:cNvGrpSpPr>
            <p:nvPr/>
          </p:nvGrpSpPr>
          <p:grpSpPr bwMode="auto">
            <a:xfrm>
              <a:off x="4747" y="994"/>
              <a:ext cx="581" cy="134"/>
              <a:chOff x="614" y="2568"/>
              <a:chExt cx="725" cy="139"/>
            </a:xfrm>
          </p:grpSpPr>
          <p:sp>
            <p:nvSpPr>
              <p:cNvPr id="357" name="AutoShape 186">
                <a:extLst>
                  <a:ext uri="{FF2B5EF4-FFF2-40B4-BE49-F238E27FC236}">
                    <a16:creationId xmlns:a16="http://schemas.microsoft.com/office/drawing/2014/main" id="{89170F11-7571-2B45-8719-95E83BC651D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8" name="AutoShape 187">
                <a:extLst>
                  <a:ext uri="{FF2B5EF4-FFF2-40B4-BE49-F238E27FC236}">
                    <a16:creationId xmlns:a16="http://schemas.microsoft.com/office/drawing/2014/main" id="{E76D6632-4213-1A4C-994D-E58521FFA452}"/>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7" name="Rectangle 188">
              <a:extLst>
                <a:ext uri="{FF2B5EF4-FFF2-40B4-BE49-F238E27FC236}">
                  <a16:creationId xmlns:a16="http://schemas.microsoft.com/office/drawing/2014/main" id="{042D5530-947C-8042-964E-981127ADCA1C}"/>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Rectangle 189">
              <a:extLst>
                <a:ext uri="{FF2B5EF4-FFF2-40B4-BE49-F238E27FC236}">
                  <a16:creationId xmlns:a16="http://schemas.microsoft.com/office/drawing/2014/main" id="{2F89380A-7E24-A848-A517-F0FC736922E7}"/>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9" name="Group 190">
              <a:extLst>
                <a:ext uri="{FF2B5EF4-FFF2-40B4-BE49-F238E27FC236}">
                  <a16:creationId xmlns:a16="http://schemas.microsoft.com/office/drawing/2014/main" id="{38C1848A-3B99-B348-91C8-29218555E83A}"/>
                </a:ext>
              </a:extLst>
            </p:cNvPr>
            <p:cNvGrpSpPr>
              <a:grpSpLocks/>
            </p:cNvGrpSpPr>
            <p:nvPr/>
          </p:nvGrpSpPr>
          <p:grpSpPr bwMode="auto">
            <a:xfrm>
              <a:off x="4735" y="1627"/>
              <a:ext cx="582" cy="151"/>
              <a:chOff x="614" y="2568"/>
              <a:chExt cx="725" cy="139"/>
            </a:xfrm>
          </p:grpSpPr>
          <p:sp>
            <p:nvSpPr>
              <p:cNvPr id="355" name="AutoShape 191">
                <a:extLst>
                  <a:ext uri="{FF2B5EF4-FFF2-40B4-BE49-F238E27FC236}">
                    <a16:creationId xmlns:a16="http://schemas.microsoft.com/office/drawing/2014/main" id="{676776FA-ACE8-1B44-A3F2-EE744FFE1B2F}"/>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6" name="AutoShape 192">
                <a:extLst>
                  <a:ext uri="{FF2B5EF4-FFF2-40B4-BE49-F238E27FC236}">
                    <a16:creationId xmlns:a16="http://schemas.microsoft.com/office/drawing/2014/main" id="{642A052A-BC62-D049-9EBF-AC2B9D28A87C}"/>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0" name="Freeform 193">
              <a:extLst>
                <a:ext uri="{FF2B5EF4-FFF2-40B4-BE49-F238E27FC236}">
                  <a16:creationId xmlns:a16="http://schemas.microsoft.com/office/drawing/2014/main" id="{20022731-282E-5349-BD84-5AC93189411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41" name="Group 194">
              <a:extLst>
                <a:ext uri="{FF2B5EF4-FFF2-40B4-BE49-F238E27FC236}">
                  <a16:creationId xmlns:a16="http://schemas.microsoft.com/office/drawing/2014/main" id="{C8EEA896-B8C6-834F-9741-B4BC6894041D}"/>
                </a:ext>
              </a:extLst>
            </p:cNvPr>
            <p:cNvGrpSpPr>
              <a:grpSpLocks/>
            </p:cNvGrpSpPr>
            <p:nvPr/>
          </p:nvGrpSpPr>
          <p:grpSpPr bwMode="auto">
            <a:xfrm>
              <a:off x="4739" y="1327"/>
              <a:ext cx="582" cy="139"/>
              <a:chOff x="614" y="2568"/>
              <a:chExt cx="725" cy="139"/>
            </a:xfrm>
          </p:grpSpPr>
          <p:sp>
            <p:nvSpPr>
              <p:cNvPr id="353" name="AutoShape 195">
                <a:extLst>
                  <a:ext uri="{FF2B5EF4-FFF2-40B4-BE49-F238E27FC236}">
                    <a16:creationId xmlns:a16="http://schemas.microsoft.com/office/drawing/2014/main" id="{FAEB0127-5E88-8848-A1E8-FCDC82E85BB6}"/>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96">
                <a:extLst>
                  <a:ext uri="{FF2B5EF4-FFF2-40B4-BE49-F238E27FC236}">
                    <a16:creationId xmlns:a16="http://schemas.microsoft.com/office/drawing/2014/main" id="{F6C14D4D-54BC-0347-8DE7-8C387B0DE5D3}"/>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42" name="Rectangle 197">
              <a:extLst>
                <a:ext uri="{FF2B5EF4-FFF2-40B4-BE49-F238E27FC236}">
                  <a16:creationId xmlns:a16="http://schemas.microsoft.com/office/drawing/2014/main" id="{DE2B5795-02B3-824F-BFB7-9E4468C2E04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3" name="Freeform 198">
              <a:extLst>
                <a:ext uri="{FF2B5EF4-FFF2-40B4-BE49-F238E27FC236}">
                  <a16:creationId xmlns:a16="http://schemas.microsoft.com/office/drawing/2014/main" id="{30654D98-FCC5-4940-8B89-40DEC14D245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Freeform 199">
              <a:extLst>
                <a:ext uri="{FF2B5EF4-FFF2-40B4-BE49-F238E27FC236}">
                  <a16:creationId xmlns:a16="http://schemas.microsoft.com/office/drawing/2014/main" id="{DB2F1485-9F89-A14E-B2B0-E716B66FE509}"/>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5" name="Oval 200">
              <a:extLst>
                <a:ext uri="{FF2B5EF4-FFF2-40B4-BE49-F238E27FC236}">
                  <a16:creationId xmlns:a16="http://schemas.microsoft.com/office/drawing/2014/main" id="{0913F7BB-B350-6F4C-8E3C-B4373B6BBC1E}"/>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Freeform 201">
              <a:extLst>
                <a:ext uri="{FF2B5EF4-FFF2-40B4-BE49-F238E27FC236}">
                  <a16:creationId xmlns:a16="http://schemas.microsoft.com/office/drawing/2014/main" id="{D806CA0F-D39E-1044-8994-B3481BAC561C}"/>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7" name="AutoShape 202">
              <a:extLst>
                <a:ext uri="{FF2B5EF4-FFF2-40B4-BE49-F238E27FC236}">
                  <a16:creationId xmlns:a16="http://schemas.microsoft.com/office/drawing/2014/main" id="{653E2F84-88DD-4C48-9132-5E9C22D3C500}"/>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203">
              <a:extLst>
                <a:ext uri="{FF2B5EF4-FFF2-40B4-BE49-F238E27FC236}">
                  <a16:creationId xmlns:a16="http://schemas.microsoft.com/office/drawing/2014/main" id="{7C1622A3-9F30-FA42-9B80-C8BB00A05B8D}"/>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9" name="Oval 204">
              <a:extLst>
                <a:ext uri="{FF2B5EF4-FFF2-40B4-BE49-F238E27FC236}">
                  <a16:creationId xmlns:a16="http://schemas.microsoft.com/office/drawing/2014/main" id="{432A4179-C51B-DE48-94FC-B7412F4DD34C}"/>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Oval 205">
              <a:extLst>
                <a:ext uri="{FF2B5EF4-FFF2-40B4-BE49-F238E27FC236}">
                  <a16:creationId xmlns:a16="http://schemas.microsoft.com/office/drawing/2014/main" id="{9EF71E96-D069-134D-9318-D85F7FF2C50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51" name="Oval 206">
              <a:extLst>
                <a:ext uri="{FF2B5EF4-FFF2-40B4-BE49-F238E27FC236}">
                  <a16:creationId xmlns:a16="http://schemas.microsoft.com/office/drawing/2014/main" id="{3E78A6EB-9CEA-E74E-91AB-439D7171D3AA}"/>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207">
              <a:extLst>
                <a:ext uri="{FF2B5EF4-FFF2-40B4-BE49-F238E27FC236}">
                  <a16:creationId xmlns:a16="http://schemas.microsoft.com/office/drawing/2014/main" id="{1A62E052-D07D-6743-8E2D-F67E3E528E8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61" name="Group 208">
            <a:extLst>
              <a:ext uri="{FF2B5EF4-FFF2-40B4-BE49-F238E27FC236}">
                <a16:creationId xmlns:a16="http://schemas.microsoft.com/office/drawing/2014/main" id="{6A05235C-3E77-6F4F-8ADA-6D04AB8484D1}"/>
              </a:ext>
            </a:extLst>
          </p:cNvPr>
          <p:cNvGrpSpPr>
            <a:grpSpLocks/>
          </p:cNvGrpSpPr>
          <p:nvPr/>
        </p:nvGrpSpPr>
        <p:grpSpPr bwMode="auto">
          <a:xfrm>
            <a:off x="9402667" y="1589358"/>
            <a:ext cx="377825" cy="576263"/>
            <a:chOff x="4140" y="429"/>
            <a:chExt cx="1425" cy="2396"/>
          </a:xfrm>
        </p:grpSpPr>
        <p:sp>
          <p:nvSpPr>
            <p:cNvPr id="362" name="Freeform 209">
              <a:extLst>
                <a:ext uri="{FF2B5EF4-FFF2-40B4-BE49-F238E27FC236}">
                  <a16:creationId xmlns:a16="http://schemas.microsoft.com/office/drawing/2014/main" id="{D166875E-AD19-804C-965F-CDAED7A642D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3" name="Rectangle 210">
              <a:extLst>
                <a:ext uri="{FF2B5EF4-FFF2-40B4-BE49-F238E27FC236}">
                  <a16:creationId xmlns:a16="http://schemas.microsoft.com/office/drawing/2014/main" id="{EC5E264D-98A2-B44D-B995-4CB53C25E2B4}"/>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4" name="Freeform 211">
              <a:extLst>
                <a:ext uri="{FF2B5EF4-FFF2-40B4-BE49-F238E27FC236}">
                  <a16:creationId xmlns:a16="http://schemas.microsoft.com/office/drawing/2014/main" id="{C1CF933D-FB73-3240-9F1D-5EED49E6AB4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212">
              <a:extLst>
                <a:ext uri="{FF2B5EF4-FFF2-40B4-BE49-F238E27FC236}">
                  <a16:creationId xmlns:a16="http://schemas.microsoft.com/office/drawing/2014/main" id="{0FC67CB2-6BE1-1847-A437-D99084C5CC4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Rectangle 213">
              <a:extLst>
                <a:ext uri="{FF2B5EF4-FFF2-40B4-BE49-F238E27FC236}">
                  <a16:creationId xmlns:a16="http://schemas.microsoft.com/office/drawing/2014/main" id="{14B7D932-BBFC-B74D-816C-440DB3FEB06E}"/>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7" name="Group 214">
              <a:extLst>
                <a:ext uri="{FF2B5EF4-FFF2-40B4-BE49-F238E27FC236}">
                  <a16:creationId xmlns:a16="http://schemas.microsoft.com/office/drawing/2014/main" id="{904783F7-C673-AC48-8DEC-45B791D2E0FD}"/>
                </a:ext>
              </a:extLst>
            </p:cNvPr>
            <p:cNvGrpSpPr>
              <a:grpSpLocks/>
            </p:cNvGrpSpPr>
            <p:nvPr/>
          </p:nvGrpSpPr>
          <p:grpSpPr bwMode="auto">
            <a:xfrm>
              <a:off x="4749" y="668"/>
              <a:ext cx="581" cy="145"/>
              <a:chOff x="614" y="2568"/>
              <a:chExt cx="725" cy="139"/>
            </a:xfrm>
          </p:grpSpPr>
          <p:sp>
            <p:nvSpPr>
              <p:cNvPr id="392" name="AutoShape 215">
                <a:extLst>
                  <a:ext uri="{FF2B5EF4-FFF2-40B4-BE49-F238E27FC236}">
                    <a16:creationId xmlns:a16="http://schemas.microsoft.com/office/drawing/2014/main" id="{259ABA3E-950D-BF40-AF00-89747854A5FD}"/>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3" name="AutoShape 216">
                <a:extLst>
                  <a:ext uri="{FF2B5EF4-FFF2-40B4-BE49-F238E27FC236}">
                    <a16:creationId xmlns:a16="http://schemas.microsoft.com/office/drawing/2014/main" id="{D537C256-5556-E84D-BFD9-801601AF6D06}"/>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8" name="Rectangle 217">
              <a:extLst>
                <a:ext uri="{FF2B5EF4-FFF2-40B4-BE49-F238E27FC236}">
                  <a16:creationId xmlns:a16="http://schemas.microsoft.com/office/drawing/2014/main" id="{6A16D193-BA00-FA4C-84D3-5F7B5C0311B4}"/>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9" name="Group 218">
              <a:extLst>
                <a:ext uri="{FF2B5EF4-FFF2-40B4-BE49-F238E27FC236}">
                  <a16:creationId xmlns:a16="http://schemas.microsoft.com/office/drawing/2014/main" id="{7151F57C-7772-D741-B346-9FD22AFEAC1C}"/>
                </a:ext>
              </a:extLst>
            </p:cNvPr>
            <p:cNvGrpSpPr>
              <a:grpSpLocks/>
            </p:cNvGrpSpPr>
            <p:nvPr/>
          </p:nvGrpSpPr>
          <p:grpSpPr bwMode="auto">
            <a:xfrm>
              <a:off x="4747" y="994"/>
              <a:ext cx="581" cy="134"/>
              <a:chOff x="614" y="2568"/>
              <a:chExt cx="725" cy="139"/>
            </a:xfrm>
          </p:grpSpPr>
          <p:sp>
            <p:nvSpPr>
              <p:cNvPr id="390" name="AutoShape 219">
                <a:extLst>
                  <a:ext uri="{FF2B5EF4-FFF2-40B4-BE49-F238E27FC236}">
                    <a16:creationId xmlns:a16="http://schemas.microsoft.com/office/drawing/2014/main" id="{28A8406C-AFA4-F94B-A2C4-E4FFB185C64F}"/>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AutoShape 220">
                <a:extLst>
                  <a:ext uri="{FF2B5EF4-FFF2-40B4-BE49-F238E27FC236}">
                    <a16:creationId xmlns:a16="http://schemas.microsoft.com/office/drawing/2014/main" id="{9A186499-2183-C24F-89D0-ACB1D39A2787}"/>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0" name="Rectangle 221">
              <a:extLst>
                <a:ext uri="{FF2B5EF4-FFF2-40B4-BE49-F238E27FC236}">
                  <a16:creationId xmlns:a16="http://schemas.microsoft.com/office/drawing/2014/main" id="{6959C99C-8685-CE45-B4A0-BEEBD9CE6FDF}"/>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Rectangle 222">
              <a:extLst>
                <a:ext uri="{FF2B5EF4-FFF2-40B4-BE49-F238E27FC236}">
                  <a16:creationId xmlns:a16="http://schemas.microsoft.com/office/drawing/2014/main" id="{0CEC0CDC-F36A-E147-800E-4BFDDC412C2D}"/>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2" name="Group 223">
              <a:extLst>
                <a:ext uri="{FF2B5EF4-FFF2-40B4-BE49-F238E27FC236}">
                  <a16:creationId xmlns:a16="http://schemas.microsoft.com/office/drawing/2014/main" id="{07BF1C14-2C6F-B94F-8289-1C37D6C61529}"/>
                </a:ext>
              </a:extLst>
            </p:cNvPr>
            <p:cNvGrpSpPr>
              <a:grpSpLocks/>
            </p:cNvGrpSpPr>
            <p:nvPr/>
          </p:nvGrpSpPr>
          <p:grpSpPr bwMode="auto">
            <a:xfrm>
              <a:off x="4735" y="1627"/>
              <a:ext cx="582" cy="151"/>
              <a:chOff x="614" y="2568"/>
              <a:chExt cx="725" cy="139"/>
            </a:xfrm>
          </p:grpSpPr>
          <p:sp>
            <p:nvSpPr>
              <p:cNvPr id="388" name="AutoShape 224">
                <a:extLst>
                  <a:ext uri="{FF2B5EF4-FFF2-40B4-BE49-F238E27FC236}">
                    <a16:creationId xmlns:a16="http://schemas.microsoft.com/office/drawing/2014/main" id="{B660D864-E6AF-2A4B-AF6E-15E67C246146}"/>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9" name="AutoShape 225">
                <a:extLst>
                  <a:ext uri="{FF2B5EF4-FFF2-40B4-BE49-F238E27FC236}">
                    <a16:creationId xmlns:a16="http://schemas.microsoft.com/office/drawing/2014/main" id="{A5592FCE-B8EB-CD42-BD69-D7E95DA3E255}"/>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3" name="Freeform 226">
              <a:extLst>
                <a:ext uri="{FF2B5EF4-FFF2-40B4-BE49-F238E27FC236}">
                  <a16:creationId xmlns:a16="http://schemas.microsoft.com/office/drawing/2014/main" id="{176C9152-AD9C-0043-999D-97BF01B75C5D}"/>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74" name="Group 227">
              <a:extLst>
                <a:ext uri="{FF2B5EF4-FFF2-40B4-BE49-F238E27FC236}">
                  <a16:creationId xmlns:a16="http://schemas.microsoft.com/office/drawing/2014/main" id="{DB7553BD-7EEF-1144-A10E-45052E753529}"/>
                </a:ext>
              </a:extLst>
            </p:cNvPr>
            <p:cNvGrpSpPr>
              <a:grpSpLocks/>
            </p:cNvGrpSpPr>
            <p:nvPr/>
          </p:nvGrpSpPr>
          <p:grpSpPr bwMode="auto">
            <a:xfrm>
              <a:off x="4739" y="1327"/>
              <a:ext cx="582" cy="139"/>
              <a:chOff x="614" y="2568"/>
              <a:chExt cx="725" cy="139"/>
            </a:xfrm>
          </p:grpSpPr>
          <p:sp>
            <p:nvSpPr>
              <p:cNvPr id="386" name="AutoShape 228">
                <a:extLst>
                  <a:ext uri="{FF2B5EF4-FFF2-40B4-BE49-F238E27FC236}">
                    <a16:creationId xmlns:a16="http://schemas.microsoft.com/office/drawing/2014/main" id="{209B423B-7C84-A444-BC5D-A11FD15670F9}"/>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7" name="AutoShape 229">
                <a:extLst>
                  <a:ext uri="{FF2B5EF4-FFF2-40B4-BE49-F238E27FC236}">
                    <a16:creationId xmlns:a16="http://schemas.microsoft.com/office/drawing/2014/main" id="{5AE73D33-B566-9A49-9DC6-C5469487BDCF}"/>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75" name="Rectangle 230">
              <a:extLst>
                <a:ext uri="{FF2B5EF4-FFF2-40B4-BE49-F238E27FC236}">
                  <a16:creationId xmlns:a16="http://schemas.microsoft.com/office/drawing/2014/main" id="{F54FB1FA-BA67-4B47-8CD0-DC612A86E69A}"/>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Freeform 231">
              <a:extLst>
                <a:ext uri="{FF2B5EF4-FFF2-40B4-BE49-F238E27FC236}">
                  <a16:creationId xmlns:a16="http://schemas.microsoft.com/office/drawing/2014/main" id="{A3240397-6B0C-654E-88F1-F3F3AD6232E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7" name="Freeform 232">
              <a:extLst>
                <a:ext uri="{FF2B5EF4-FFF2-40B4-BE49-F238E27FC236}">
                  <a16:creationId xmlns:a16="http://schemas.microsoft.com/office/drawing/2014/main" id="{1A86C13D-4B43-504E-B61C-E2C65477525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Oval 233">
              <a:extLst>
                <a:ext uri="{FF2B5EF4-FFF2-40B4-BE49-F238E27FC236}">
                  <a16:creationId xmlns:a16="http://schemas.microsoft.com/office/drawing/2014/main" id="{A925E2BE-2521-064E-94A2-F5B3CE2A61D8}"/>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9" name="Freeform 234">
              <a:extLst>
                <a:ext uri="{FF2B5EF4-FFF2-40B4-BE49-F238E27FC236}">
                  <a16:creationId xmlns:a16="http://schemas.microsoft.com/office/drawing/2014/main" id="{D0F8527B-9979-9843-B950-02EEB33AD61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235">
              <a:extLst>
                <a:ext uri="{FF2B5EF4-FFF2-40B4-BE49-F238E27FC236}">
                  <a16:creationId xmlns:a16="http://schemas.microsoft.com/office/drawing/2014/main" id="{01246D65-1D83-514D-96A0-3F53F7E62D09}"/>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236">
              <a:extLst>
                <a:ext uri="{FF2B5EF4-FFF2-40B4-BE49-F238E27FC236}">
                  <a16:creationId xmlns:a16="http://schemas.microsoft.com/office/drawing/2014/main" id="{EE09E67D-74DE-8E41-B31D-30EBA899EA8C}"/>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Oval 237">
              <a:extLst>
                <a:ext uri="{FF2B5EF4-FFF2-40B4-BE49-F238E27FC236}">
                  <a16:creationId xmlns:a16="http://schemas.microsoft.com/office/drawing/2014/main" id="{1BAA3765-A4A2-D249-B5E6-B37A650693CE}"/>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3" name="Oval 238">
              <a:extLst>
                <a:ext uri="{FF2B5EF4-FFF2-40B4-BE49-F238E27FC236}">
                  <a16:creationId xmlns:a16="http://schemas.microsoft.com/office/drawing/2014/main" id="{B5829A6B-5209-D644-82E1-A9C2A8D9A01D}"/>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84" name="Oval 239">
              <a:extLst>
                <a:ext uri="{FF2B5EF4-FFF2-40B4-BE49-F238E27FC236}">
                  <a16:creationId xmlns:a16="http://schemas.microsoft.com/office/drawing/2014/main" id="{95394ED4-DC3D-F146-9AEE-0FC4AFC88A7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5" name="Rectangle 240">
              <a:extLst>
                <a:ext uri="{FF2B5EF4-FFF2-40B4-BE49-F238E27FC236}">
                  <a16:creationId xmlns:a16="http://schemas.microsoft.com/office/drawing/2014/main" id="{A039A534-5AD2-354C-8072-85670484B5B5}"/>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94" name="Group 241">
            <a:extLst>
              <a:ext uri="{FF2B5EF4-FFF2-40B4-BE49-F238E27FC236}">
                <a16:creationId xmlns:a16="http://schemas.microsoft.com/office/drawing/2014/main" id="{9BE96710-6956-1941-96D5-89D2082B85BD}"/>
              </a:ext>
            </a:extLst>
          </p:cNvPr>
          <p:cNvGrpSpPr>
            <a:grpSpLocks/>
          </p:cNvGrpSpPr>
          <p:nvPr/>
        </p:nvGrpSpPr>
        <p:grpSpPr bwMode="auto">
          <a:xfrm>
            <a:off x="10012267" y="1741758"/>
            <a:ext cx="377825" cy="576263"/>
            <a:chOff x="4140" y="429"/>
            <a:chExt cx="1425" cy="2396"/>
          </a:xfrm>
        </p:grpSpPr>
        <p:sp>
          <p:nvSpPr>
            <p:cNvPr id="395" name="Freeform 242">
              <a:extLst>
                <a:ext uri="{FF2B5EF4-FFF2-40B4-BE49-F238E27FC236}">
                  <a16:creationId xmlns:a16="http://schemas.microsoft.com/office/drawing/2014/main" id="{98FED06C-86AC-174D-897A-AF88782AB34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6" name="Rectangle 243">
              <a:extLst>
                <a:ext uri="{FF2B5EF4-FFF2-40B4-BE49-F238E27FC236}">
                  <a16:creationId xmlns:a16="http://schemas.microsoft.com/office/drawing/2014/main" id="{7BCB3493-2EA3-894F-95D3-4BD9689BC0B5}"/>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7" name="Freeform 244">
              <a:extLst>
                <a:ext uri="{FF2B5EF4-FFF2-40B4-BE49-F238E27FC236}">
                  <a16:creationId xmlns:a16="http://schemas.microsoft.com/office/drawing/2014/main" id="{04E3D02B-467F-7F4F-8DC3-9D363101FB1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8" name="Freeform 245">
              <a:extLst>
                <a:ext uri="{FF2B5EF4-FFF2-40B4-BE49-F238E27FC236}">
                  <a16:creationId xmlns:a16="http://schemas.microsoft.com/office/drawing/2014/main" id="{DA94A9FA-D5B5-214A-8D37-34D4B61F600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9" name="Rectangle 246">
              <a:extLst>
                <a:ext uri="{FF2B5EF4-FFF2-40B4-BE49-F238E27FC236}">
                  <a16:creationId xmlns:a16="http://schemas.microsoft.com/office/drawing/2014/main" id="{50539DB1-8D20-F44A-8958-354C5B49CA22}"/>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0" name="Group 247">
              <a:extLst>
                <a:ext uri="{FF2B5EF4-FFF2-40B4-BE49-F238E27FC236}">
                  <a16:creationId xmlns:a16="http://schemas.microsoft.com/office/drawing/2014/main" id="{ABC4B2B5-E127-B14E-8370-5BCDD85E2944}"/>
                </a:ext>
              </a:extLst>
            </p:cNvPr>
            <p:cNvGrpSpPr>
              <a:grpSpLocks/>
            </p:cNvGrpSpPr>
            <p:nvPr/>
          </p:nvGrpSpPr>
          <p:grpSpPr bwMode="auto">
            <a:xfrm>
              <a:off x="4749" y="668"/>
              <a:ext cx="581" cy="145"/>
              <a:chOff x="614" y="2568"/>
              <a:chExt cx="725" cy="139"/>
            </a:xfrm>
          </p:grpSpPr>
          <p:sp>
            <p:nvSpPr>
              <p:cNvPr id="425" name="AutoShape 248">
                <a:extLst>
                  <a:ext uri="{FF2B5EF4-FFF2-40B4-BE49-F238E27FC236}">
                    <a16:creationId xmlns:a16="http://schemas.microsoft.com/office/drawing/2014/main" id="{2544F03E-3822-9142-840A-4600BC4923C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6" name="AutoShape 249">
                <a:extLst>
                  <a:ext uri="{FF2B5EF4-FFF2-40B4-BE49-F238E27FC236}">
                    <a16:creationId xmlns:a16="http://schemas.microsoft.com/office/drawing/2014/main" id="{0D6C988D-2CAC-3A4A-8FAC-72B8697E7B94}"/>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1" name="Rectangle 250">
              <a:extLst>
                <a:ext uri="{FF2B5EF4-FFF2-40B4-BE49-F238E27FC236}">
                  <a16:creationId xmlns:a16="http://schemas.microsoft.com/office/drawing/2014/main" id="{FA55D5A2-C0A3-7741-814B-310A28BDD9AE}"/>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2" name="Group 251">
              <a:extLst>
                <a:ext uri="{FF2B5EF4-FFF2-40B4-BE49-F238E27FC236}">
                  <a16:creationId xmlns:a16="http://schemas.microsoft.com/office/drawing/2014/main" id="{DC8A3227-B450-FB4D-852D-DC7E66FF6603}"/>
                </a:ext>
              </a:extLst>
            </p:cNvPr>
            <p:cNvGrpSpPr>
              <a:grpSpLocks/>
            </p:cNvGrpSpPr>
            <p:nvPr/>
          </p:nvGrpSpPr>
          <p:grpSpPr bwMode="auto">
            <a:xfrm>
              <a:off x="4747" y="994"/>
              <a:ext cx="581" cy="134"/>
              <a:chOff x="614" y="2568"/>
              <a:chExt cx="725" cy="139"/>
            </a:xfrm>
          </p:grpSpPr>
          <p:sp>
            <p:nvSpPr>
              <p:cNvPr id="423" name="AutoShape 252">
                <a:extLst>
                  <a:ext uri="{FF2B5EF4-FFF2-40B4-BE49-F238E27FC236}">
                    <a16:creationId xmlns:a16="http://schemas.microsoft.com/office/drawing/2014/main" id="{07F021BE-923D-804C-AB1C-CB812D97B76C}"/>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4" name="AutoShape 253">
                <a:extLst>
                  <a:ext uri="{FF2B5EF4-FFF2-40B4-BE49-F238E27FC236}">
                    <a16:creationId xmlns:a16="http://schemas.microsoft.com/office/drawing/2014/main" id="{3A5C7537-D941-954D-9024-BF32F6D13451}"/>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3" name="Rectangle 254">
              <a:extLst>
                <a:ext uri="{FF2B5EF4-FFF2-40B4-BE49-F238E27FC236}">
                  <a16:creationId xmlns:a16="http://schemas.microsoft.com/office/drawing/2014/main" id="{855ECB0D-BAD2-724F-8296-56F037E689A6}"/>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255">
              <a:extLst>
                <a:ext uri="{FF2B5EF4-FFF2-40B4-BE49-F238E27FC236}">
                  <a16:creationId xmlns:a16="http://schemas.microsoft.com/office/drawing/2014/main" id="{6D021B7D-23B8-4545-B682-3F0C4BAB5EB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5" name="Group 256">
              <a:extLst>
                <a:ext uri="{FF2B5EF4-FFF2-40B4-BE49-F238E27FC236}">
                  <a16:creationId xmlns:a16="http://schemas.microsoft.com/office/drawing/2014/main" id="{431DAF1F-4CC8-1C41-8EEC-05F7D5D789CB}"/>
                </a:ext>
              </a:extLst>
            </p:cNvPr>
            <p:cNvGrpSpPr>
              <a:grpSpLocks/>
            </p:cNvGrpSpPr>
            <p:nvPr/>
          </p:nvGrpSpPr>
          <p:grpSpPr bwMode="auto">
            <a:xfrm>
              <a:off x="4735" y="1627"/>
              <a:ext cx="582" cy="151"/>
              <a:chOff x="614" y="2568"/>
              <a:chExt cx="725" cy="139"/>
            </a:xfrm>
          </p:grpSpPr>
          <p:sp>
            <p:nvSpPr>
              <p:cNvPr id="421" name="AutoShape 257">
                <a:extLst>
                  <a:ext uri="{FF2B5EF4-FFF2-40B4-BE49-F238E27FC236}">
                    <a16:creationId xmlns:a16="http://schemas.microsoft.com/office/drawing/2014/main" id="{18C2CCBA-D707-A24B-A885-97D020E7BE08}"/>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2" name="AutoShape 258">
                <a:extLst>
                  <a:ext uri="{FF2B5EF4-FFF2-40B4-BE49-F238E27FC236}">
                    <a16:creationId xmlns:a16="http://schemas.microsoft.com/office/drawing/2014/main" id="{D7E10C1F-D1F0-7148-A44B-7FEC28811D3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6" name="Freeform 259">
              <a:extLst>
                <a:ext uri="{FF2B5EF4-FFF2-40B4-BE49-F238E27FC236}">
                  <a16:creationId xmlns:a16="http://schemas.microsoft.com/office/drawing/2014/main" id="{0365C11C-6E47-864E-8122-6C27C34F003E}"/>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07" name="Group 260">
              <a:extLst>
                <a:ext uri="{FF2B5EF4-FFF2-40B4-BE49-F238E27FC236}">
                  <a16:creationId xmlns:a16="http://schemas.microsoft.com/office/drawing/2014/main" id="{27B41BB0-4231-F248-B65A-1A45AD2C9CD7}"/>
                </a:ext>
              </a:extLst>
            </p:cNvPr>
            <p:cNvGrpSpPr>
              <a:grpSpLocks/>
            </p:cNvGrpSpPr>
            <p:nvPr/>
          </p:nvGrpSpPr>
          <p:grpSpPr bwMode="auto">
            <a:xfrm>
              <a:off x="4739" y="1327"/>
              <a:ext cx="582" cy="139"/>
              <a:chOff x="614" y="2568"/>
              <a:chExt cx="725" cy="139"/>
            </a:xfrm>
          </p:grpSpPr>
          <p:sp>
            <p:nvSpPr>
              <p:cNvPr id="419" name="AutoShape 261">
                <a:extLst>
                  <a:ext uri="{FF2B5EF4-FFF2-40B4-BE49-F238E27FC236}">
                    <a16:creationId xmlns:a16="http://schemas.microsoft.com/office/drawing/2014/main" id="{CEAEF38F-92BA-B54F-82FB-C23A106C0988}"/>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0" name="AutoShape 262">
                <a:extLst>
                  <a:ext uri="{FF2B5EF4-FFF2-40B4-BE49-F238E27FC236}">
                    <a16:creationId xmlns:a16="http://schemas.microsoft.com/office/drawing/2014/main" id="{77559B45-47D4-F047-A0E1-3FD4F77050A5}"/>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08" name="Rectangle 263">
              <a:extLst>
                <a:ext uri="{FF2B5EF4-FFF2-40B4-BE49-F238E27FC236}">
                  <a16:creationId xmlns:a16="http://schemas.microsoft.com/office/drawing/2014/main" id="{2BB4AB2F-1E19-ED46-91D0-686A5791A857}"/>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09" name="Freeform 264">
              <a:extLst>
                <a:ext uri="{FF2B5EF4-FFF2-40B4-BE49-F238E27FC236}">
                  <a16:creationId xmlns:a16="http://schemas.microsoft.com/office/drawing/2014/main" id="{EFA4165B-2B89-EA44-AAFD-284DDE325634}"/>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0" name="Freeform 265">
              <a:extLst>
                <a:ext uri="{FF2B5EF4-FFF2-40B4-BE49-F238E27FC236}">
                  <a16:creationId xmlns:a16="http://schemas.microsoft.com/office/drawing/2014/main" id="{BF31806F-E19D-6643-B3AB-FCD24491260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1" name="Oval 266">
              <a:extLst>
                <a:ext uri="{FF2B5EF4-FFF2-40B4-BE49-F238E27FC236}">
                  <a16:creationId xmlns:a16="http://schemas.microsoft.com/office/drawing/2014/main" id="{297B65E1-F9B5-1942-BAE5-456457D2ADC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2" name="Freeform 267">
              <a:extLst>
                <a:ext uri="{FF2B5EF4-FFF2-40B4-BE49-F238E27FC236}">
                  <a16:creationId xmlns:a16="http://schemas.microsoft.com/office/drawing/2014/main" id="{D1451455-90D3-7B4E-9A6C-AC54A2B18BAA}"/>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268">
              <a:extLst>
                <a:ext uri="{FF2B5EF4-FFF2-40B4-BE49-F238E27FC236}">
                  <a16:creationId xmlns:a16="http://schemas.microsoft.com/office/drawing/2014/main" id="{B96820D1-74F4-9A4F-81C3-99D80AA66D04}"/>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4" name="AutoShape 269">
              <a:extLst>
                <a:ext uri="{FF2B5EF4-FFF2-40B4-BE49-F238E27FC236}">
                  <a16:creationId xmlns:a16="http://schemas.microsoft.com/office/drawing/2014/main" id="{24247BD6-F113-7F46-93F5-34E742E7FA69}"/>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5" name="Oval 270">
              <a:extLst>
                <a:ext uri="{FF2B5EF4-FFF2-40B4-BE49-F238E27FC236}">
                  <a16:creationId xmlns:a16="http://schemas.microsoft.com/office/drawing/2014/main" id="{4716773C-A574-8342-86DD-F8046121F015}"/>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6" name="Oval 271">
              <a:extLst>
                <a:ext uri="{FF2B5EF4-FFF2-40B4-BE49-F238E27FC236}">
                  <a16:creationId xmlns:a16="http://schemas.microsoft.com/office/drawing/2014/main" id="{9F959D50-71EC-0F46-8ED3-4FE4C63D6BFA}"/>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17" name="Oval 272">
              <a:extLst>
                <a:ext uri="{FF2B5EF4-FFF2-40B4-BE49-F238E27FC236}">
                  <a16:creationId xmlns:a16="http://schemas.microsoft.com/office/drawing/2014/main" id="{E6997777-676B-9145-9B53-650C5990989F}"/>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73">
              <a:extLst>
                <a:ext uri="{FF2B5EF4-FFF2-40B4-BE49-F238E27FC236}">
                  <a16:creationId xmlns:a16="http://schemas.microsoft.com/office/drawing/2014/main" id="{80128537-C0E9-B945-A472-82EC596F177B}"/>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27" name="Group 274">
            <a:extLst>
              <a:ext uri="{FF2B5EF4-FFF2-40B4-BE49-F238E27FC236}">
                <a16:creationId xmlns:a16="http://schemas.microsoft.com/office/drawing/2014/main" id="{637BEA6D-6926-F241-A7B7-63FD120295AA}"/>
              </a:ext>
            </a:extLst>
          </p:cNvPr>
          <p:cNvGrpSpPr>
            <a:grpSpLocks/>
          </p:cNvGrpSpPr>
          <p:nvPr/>
        </p:nvGrpSpPr>
        <p:grpSpPr bwMode="auto">
          <a:xfrm>
            <a:off x="10340880" y="2687908"/>
            <a:ext cx="377825" cy="576263"/>
            <a:chOff x="4140" y="429"/>
            <a:chExt cx="1425" cy="2396"/>
          </a:xfrm>
        </p:grpSpPr>
        <p:sp>
          <p:nvSpPr>
            <p:cNvPr id="428" name="Freeform 275">
              <a:extLst>
                <a:ext uri="{FF2B5EF4-FFF2-40B4-BE49-F238E27FC236}">
                  <a16:creationId xmlns:a16="http://schemas.microsoft.com/office/drawing/2014/main" id="{B73B5122-7AC1-A541-A7CB-7C92E34FE74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276">
              <a:extLst>
                <a:ext uri="{FF2B5EF4-FFF2-40B4-BE49-F238E27FC236}">
                  <a16:creationId xmlns:a16="http://schemas.microsoft.com/office/drawing/2014/main" id="{618AFC31-125F-CC41-8835-357B8CF4007B}"/>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0" name="Freeform 277">
              <a:extLst>
                <a:ext uri="{FF2B5EF4-FFF2-40B4-BE49-F238E27FC236}">
                  <a16:creationId xmlns:a16="http://schemas.microsoft.com/office/drawing/2014/main" id="{BA586EC9-AFB5-864C-A8D5-50566D382180}"/>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1" name="Freeform 278">
              <a:extLst>
                <a:ext uri="{FF2B5EF4-FFF2-40B4-BE49-F238E27FC236}">
                  <a16:creationId xmlns:a16="http://schemas.microsoft.com/office/drawing/2014/main" id="{988FA82D-26DD-2446-871B-4FBCD5FE61E3}"/>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2" name="Rectangle 279">
              <a:extLst>
                <a:ext uri="{FF2B5EF4-FFF2-40B4-BE49-F238E27FC236}">
                  <a16:creationId xmlns:a16="http://schemas.microsoft.com/office/drawing/2014/main" id="{E4B9CCE7-0279-6143-BB4D-1198F3326355}"/>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3" name="Group 280">
              <a:extLst>
                <a:ext uri="{FF2B5EF4-FFF2-40B4-BE49-F238E27FC236}">
                  <a16:creationId xmlns:a16="http://schemas.microsoft.com/office/drawing/2014/main" id="{2924B866-539E-1244-B043-D51911A29528}"/>
                </a:ext>
              </a:extLst>
            </p:cNvPr>
            <p:cNvGrpSpPr>
              <a:grpSpLocks/>
            </p:cNvGrpSpPr>
            <p:nvPr/>
          </p:nvGrpSpPr>
          <p:grpSpPr bwMode="auto">
            <a:xfrm>
              <a:off x="4749" y="668"/>
              <a:ext cx="581" cy="145"/>
              <a:chOff x="614" y="2568"/>
              <a:chExt cx="725" cy="139"/>
            </a:xfrm>
          </p:grpSpPr>
          <p:sp>
            <p:nvSpPr>
              <p:cNvPr id="458" name="AutoShape 281">
                <a:extLst>
                  <a:ext uri="{FF2B5EF4-FFF2-40B4-BE49-F238E27FC236}">
                    <a16:creationId xmlns:a16="http://schemas.microsoft.com/office/drawing/2014/main" id="{BDE3646A-4204-5046-942C-15C1653380B6}"/>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9" name="AutoShape 282">
                <a:extLst>
                  <a:ext uri="{FF2B5EF4-FFF2-40B4-BE49-F238E27FC236}">
                    <a16:creationId xmlns:a16="http://schemas.microsoft.com/office/drawing/2014/main" id="{6DE9F0CF-D5ED-704E-8142-3345FC3BBC6F}"/>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4" name="Rectangle 283">
              <a:extLst>
                <a:ext uri="{FF2B5EF4-FFF2-40B4-BE49-F238E27FC236}">
                  <a16:creationId xmlns:a16="http://schemas.microsoft.com/office/drawing/2014/main" id="{657D3494-75CD-034E-9543-25692744465F}"/>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5" name="Group 284">
              <a:extLst>
                <a:ext uri="{FF2B5EF4-FFF2-40B4-BE49-F238E27FC236}">
                  <a16:creationId xmlns:a16="http://schemas.microsoft.com/office/drawing/2014/main" id="{3B21D6B8-9A13-CB4D-A567-07369736D726}"/>
                </a:ext>
              </a:extLst>
            </p:cNvPr>
            <p:cNvGrpSpPr>
              <a:grpSpLocks/>
            </p:cNvGrpSpPr>
            <p:nvPr/>
          </p:nvGrpSpPr>
          <p:grpSpPr bwMode="auto">
            <a:xfrm>
              <a:off x="4747" y="994"/>
              <a:ext cx="581" cy="134"/>
              <a:chOff x="614" y="2568"/>
              <a:chExt cx="725" cy="139"/>
            </a:xfrm>
          </p:grpSpPr>
          <p:sp>
            <p:nvSpPr>
              <p:cNvPr id="456" name="AutoShape 285">
                <a:extLst>
                  <a:ext uri="{FF2B5EF4-FFF2-40B4-BE49-F238E27FC236}">
                    <a16:creationId xmlns:a16="http://schemas.microsoft.com/office/drawing/2014/main" id="{6F0CB466-469D-3F45-BE66-39F561D60958}"/>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7" name="AutoShape 286">
                <a:extLst>
                  <a:ext uri="{FF2B5EF4-FFF2-40B4-BE49-F238E27FC236}">
                    <a16:creationId xmlns:a16="http://schemas.microsoft.com/office/drawing/2014/main" id="{29D719D4-E1C6-604A-8870-549D67683095}"/>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6" name="Rectangle 287">
              <a:extLst>
                <a:ext uri="{FF2B5EF4-FFF2-40B4-BE49-F238E27FC236}">
                  <a16:creationId xmlns:a16="http://schemas.microsoft.com/office/drawing/2014/main" id="{0D71907F-6787-7144-A19B-418733EE17E3}"/>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37" name="Rectangle 288">
              <a:extLst>
                <a:ext uri="{FF2B5EF4-FFF2-40B4-BE49-F238E27FC236}">
                  <a16:creationId xmlns:a16="http://schemas.microsoft.com/office/drawing/2014/main" id="{35AED19C-A1F1-AC46-914C-8F5D6F4BCEB8}"/>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38" name="Group 289">
              <a:extLst>
                <a:ext uri="{FF2B5EF4-FFF2-40B4-BE49-F238E27FC236}">
                  <a16:creationId xmlns:a16="http://schemas.microsoft.com/office/drawing/2014/main" id="{45D31D32-5A14-5742-954A-BA17509AC6ED}"/>
                </a:ext>
              </a:extLst>
            </p:cNvPr>
            <p:cNvGrpSpPr>
              <a:grpSpLocks/>
            </p:cNvGrpSpPr>
            <p:nvPr/>
          </p:nvGrpSpPr>
          <p:grpSpPr bwMode="auto">
            <a:xfrm>
              <a:off x="4735" y="1627"/>
              <a:ext cx="582" cy="151"/>
              <a:chOff x="614" y="2568"/>
              <a:chExt cx="725" cy="139"/>
            </a:xfrm>
          </p:grpSpPr>
          <p:sp>
            <p:nvSpPr>
              <p:cNvPr id="454" name="AutoShape 290">
                <a:extLst>
                  <a:ext uri="{FF2B5EF4-FFF2-40B4-BE49-F238E27FC236}">
                    <a16:creationId xmlns:a16="http://schemas.microsoft.com/office/drawing/2014/main" id="{FBB57FC3-B7A2-A541-9EC0-D57A59BBEF9D}"/>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AutoShape 291">
                <a:extLst>
                  <a:ext uri="{FF2B5EF4-FFF2-40B4-BE49-F238E27FC236}">
                    <a16:creationId xmlns:a16="http://schemas.microsoft.com/office/drawing/2014/main" id="{52BE3087-7497-914D-B468-02CDAA58DBD9}"/>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39" name="Freeform 292">
              <a:extLst>
                <a:ext uri="{FF2B5EF4-FFF2-40B4-BE49-F238E27FC236}">
                  <a16:creationId xmlns:a16="http://schemas.microsoft.com/office/drawing/2014/main" id="{5070ED80-559E-4540-964B-D73009E42A4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40" name="Group 293">
              <a:extLst>
                <a:ext uri="{FF2B5EF4-FFF2-40B4-BE49-F238E27FC236}">
                  <a16:creationId xmlns:a16="http://schemas.microsoft.com/office/drawing/2014/main" id="{30993F73-047D-CD47-96E3-F7599404305B}"/>
                </a:ext>
              </a:extLst>
            </p:cNvPr>
            <p:cNvGrpSpPr>
              <a:grpSpLocks/>
            </p:cNvGrpSpPr>
            <p:nvPr/>
          </p:nvGrpSpPr>
          <p:grpSpPr bwMode="auto">
            <a:xfrm>
              <a:off x="4739" y="1327"/>
              <a:ext cx="582" cy="139"/>
              <a:chOff x="614" y="2568"/>
              <a:chExt cx="725" cy="139"/>
            </a:xfrm>
          </p:grpSpPr>
          <p:sp>
            <p:nvSpPr>
              <p:cNvPr id="452" name="AutoShape 294">
                <a:extLst>
                  <a:ext uri="{FF2B5EF4-FFF2-40B4-BE49-F238E27FC236}">
                    <a16:creationId xmlns:a16="http://schemas.microsoft.com/office/drawing/2014/main" id="{F253CC19-7627-6043-A479-C0AADFD1B00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3" name="AutoShape 295">
                <a:extLst>
                  <a:ext uri="{FF2B5EF4-FFF2-40B4-BE49-F238E27FC236}">
                    <a16:creationId xmlns:a16="http://schemas.microsoft.com/office/drawing/2014/main" id="{9818C9E1-67F5-5D42-8D8A-BFA5671949F0}"/>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41" name="Rectangle 296">
              <a:extLst>
                <a:ext uri="{FF2B5EF4-FFF2-40B4-BE49-F238E27FC236}">
                  <a16:creationId xmlns:a16="http://schemas.microsoft.com/office/drawing/2014/main" id="{D263AAA2-92D9-9A4A-9D5F-0CEC89CD02FB}"/>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2" name="Freeform 297">
              <a:extLst>
                <a:ext uri="{FF2B5EF4-FFF2-40B4-BE49-F238E27FC236}">
                  <a16:creationId xmlns:a16="http://schemas.microsoft.com/office/drawing/2014/main" id="{51AD4C3A-6939-3B47-91CC-E1A0D3A3ED2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3" name="Freeform 298">
              <a:extLst>
                <a:ext uri="{FF2B5EF4-FFF2-40B4-BE49-F238E27FC236}">
                  <a16:creationId xmlns:a16="http://schemas.microsoft.com/office/drawing/2014/main" id="{023E9D5F-D41C-8A48-B73A-4E4F43755A2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4" name="Oval 299">
              <a:extLst>
                <a:ext uri="{FF2B5EF4-FFF2-40B4-BE49-F238E27FC236}">
                  <a16:creationId xmlns:a16="http://schemas.microsoft.com/office/drawing/2014/main" id="{C4126737-BE73-B444-BC40-5B679E6E13B1}"/>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5" name="Freeform 300">
              <a:extLst>
                <a:ext uri="{FF2B5EF4-FFF2-40B4-BE49-F238E27FC236}">
                  <a16:creationId xmlns:a16="http://schemas.microsoft.com/office/drawing/2014/main" id="{567B6CFD-A1A1-094D-8F7C-5A9EF1AB0271}"/>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6" name="AutoShape 301">
              <a:extLst>
                <a:ext uri="{FF2B5EF4-FFF2-40B4-BE49-F238E27FC236}">
                  <a16:creationId xmlns:a16="http://schemas.microsoft.com/office/drawing/2014/main" id="{3B7B7519-C492-8348-B873-C01A2103E47E}"/>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7" name="AutoShape 302">
              <a:extLst>
                <a:ext uri="{FF2B5EF4-FFF2-40B4-BE49-F238E27FC236}">
                  <a16:creationId xmlns:a16="http://schemas.microsoft.com/office/drawing/2014/main" id="{0AEDB1EF-7012-ED44-8FBC-F1B714A63DD2}"/>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8" name="Oval 303">
              <a:extLst>
                <a:ext uri="{FF2B5EF4-FFF2-40B4-BE49-F238E27FC236}">
                  <a16:creationId xmlns:a16="http://schemas.microsoft.com/office/drawing/2014/main" id="{BA640DBB-C29F-A54E-BE9A-180B14269FA4}"/>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49" name="Oval 304">
              <a:extLst>
                <a:ext uri="{FF2B5EF4-FFF2-40B4-BE49-F238E27FC236}">
                  <a16:creationId xmlns:a16="http://schemas.microsoft.com/office/drawing/2014/main" id="{2F7F78D4-9C68-A84C-8801-9C057B8C145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50" name="Oval 305">
              <a:extLst>
                <a:ext uri="{FF2B5EF4-FFF2-40B4-BE49-F238E27FC236}">
                  <a16:creationId xmlns:a16="http://schemas.microsoft.com/office/drawing/2014/main" id="{3D213A7E-B9E9-694B-8ED3-47609E49D2F1}"/>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1" name="Rectangle 306">
              <a:extLst>
                <a:ext uri="{FF2B5EF4-FFF2-40B4-BE49-F238E27FC236}">
                  <a16:creationId xmlns:a16="http://schemas.microsoft.com/office/drawing/2014/main" id="{4F8B5B78-3482-8142-BC2B-1825AA302880}"/>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3" name="Group 340">
            <a:extLst>
              <a:ext uri="{FF2B5EF4-FFF2-40B4-BE49-F238E27FC236}">
                <a16:creationId xmlns:a16="http://schemas.microsoft.com/office/drawing/2014/main" id="{3B951C82-D444-224D-9348-99C19D9166DC}"/>
              </a:ext>
            </a:extLst>
          </p:cNvPr>
          <p:cNvGrpSpPr>
            <a:grpSpLocks/>
          </p:cNvGrpSpPr>
          <p:nvPr/>
        </p:nvGrpSpPr>
        <p:grpSpPr bwMode="auto">
          <a:xfrm>
            <a:off x="8396192" y="5170758"/>
            <a:ext cx="525463" cy="557213"/>
            <a:chOff x="-44" y="1473"/>
            <a:chExt cx="981" cy="1105"/>
          </a:xfrm>
        </p:grpSpPr>
        <p:pic>
          <p:nvPicPr>
            <p:cNvPr id="494" name="Picture 341" descr="desktop_computer_stylized_medium">
              <a:extLst>
                <a:ext uri="{FF2B5EF4-FFF2-40B4-BE49-F238E27FC236}">
                  <a16:creationId xmlns:a16="http://schemas.microsoft.com/office/drawing/2014/main" id="{A2EB07C0-0A48-8944-B12C-316C163F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342">
              <a:extLst>
                <a:ext uri="{FF2B5EF4-FFF2-40B4-BE49-F238E27FC236}">
                  <a16:creationId xmlns:a16="http://schemas.microsoft.com/office/drawing/2014/main" id="{2E93558C-0361-464A-9337-3AA86EC1D4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496" name="Group 343">
            <a:extLst>
              <a:ext uri="{FF2B5EF4-FFF2-40B4-BE49-F238E27FC236}">
                <a16:creationId xmlns:a16="http://schemas.microsoft.com/office/drawing/2014/main" id="{B96E9301-59D5-4D4B-95C3-D8F5D00E370A}"/>
              </a:ext>
            </a:extLst>
          </p:cNvPr>
          <p:cNvGrpSpPr>
            <a:grpSpLocks/>
          </p:cNvGrpSpPr>
          <p:nvPr/>
        </p:nvGrpSpPr>
        <p:grpSpPr bwMode="auto">
          <a:xfrm>
            <a:off x="8920067" y="5159646"/>
            <a:ext cx="525463" cy="557212"/>
            <a:chOff x="-44" y="1473"/>
            <a:chExt cx="981" cy="1105"/>
          </a:xfrm>
        </p:grpSpPr>
        <p:pic>
          <p:nvPicPr>
            <p:cNvPr id="497" name="Picture 344" descr="desktop_computer_stylized_medium">
              <a:extLst>
                <a:ext uri="{FF2B5EF4-FFF2-40B4-BE49-F238E27FC236}">
                  <a16:creationId xmlns:a16="http://schemas.microsoft.com/office/drawing/2014/main" id="{A8402C6A-6509-0642-B84E-51B8097E1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8" name="Freeform 345">
              <a:extLst>
                <a:ext uri="{FF2B5EF4-FFF2-40B4-BE49-F238E27FC236}">
                  <a16:creationId xmlns:a16="http://schemas.microsoft.com/office/drawing/2014/main" id="{6E7E5B0F-1FE1-6A4B-BCDC-96E210FCE58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521" name="Group 520">
            <a:extLst>
              <a:ext uri="{FF2B5EF4-FFF2-40B4-BE49-F238E27FC236}">
                <a16:creationId xmlns:a16="http://schemas.microsoft.com/office/drawing/2014/main" id="{8E1A0307-E695-FC42-983B-9915B98768EC}"/>
              </a:ext>
            </a:extLst>
          </p:cNvPr>
          <p:cNvGrpSpPr/>
          <p:nvPr/>
        </p:nvGrpSpPr>
        <p:grpSpPr>
          <a:xfrm>
            <a:off x="8988913" y="3095664"/>
            <a:ext cx="889089" cy="466491"/>
            <a:chOff x="7493876" y="2774731"/>
            <a:chExt cx="1481958" cy="894622"/>
          </a:xfrm>
        </p:grpSpPr>
        <p:sp>
          <p:nvSpPr>
            <p:cNvPr id="522" name="Freeform 521">
              <a:extLst>
                <a:ext uri="{FF2B5EF4-FFF2-40B4-BE49-F238E27FC236}">
                  <a16:creationId xmlns:a16="http://schemas.microsoft.com/office/drawing/2014/main" id="{DC9856E7-1969-524C-8F21-65D77697BD0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23" name="Oval 522">
              <a:extLst>
                <a:ext uri="{FF2B5EF4-FFF2-40B4-BE49-F238E27FC236}">
                  <a16:creationId xmlns:a16="http://schemas.microsoft.com/office/drawing/2014/main" id="{FFDA8F93-2C48-6A4A-9D27-9AECFC5B94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24" name="Group 523">
              <a:extLst>
                <a:ext uri="{FF2B5EF4-FFF2-40B4-BE49-F238E27FC236}">
                  <a16:creationId xmlns:a16="http://schemas.microsoft.com/office/drawing/2014/main" id="{C7EC4B67-EB13-E647-A5CD-E91C5D1F4094}"/>
                </a:ext>
              </a:extLst>
            </p:cNvPr>
            <p:cNvGrpSpPr/>
            <p:nvPr/>
          </p:nvGrpSpPr>
          <p:grpSpPr>
            <a:xfrm>
              <a:off x="7713663" y="2848339"/>
              <a:ext cx="1042107" cy="425543"/>
              <a:chOff x="7786941" y="2884917"/>
              <a:chExt cx="897649" cy="353919"/>
            </a:xfrm>
          </p:grpSpPr>
          <p:sp>
            <p:nvSpPr>
              <p:cNvPr id="525" name="Freeform 524">
                <a:extLst>
                  <a:ext uri="{FF2B5EF4-FFF2-40B4-BE49-F238E27FC236}">
                    <a16:creationId xmlns:a16="http://schemas.microsoft.com/office/drawing/2014/main" id="{6145C3A8-D719-B744-9DC6-51E7FB72118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6" name="Freeform 525">
                <a:extLst>
                  <a:ext uri="{FF2B5EF4-FFF2-40B4-BE49-F238E27FC236}">
                    <a16:creationId xmlns:a16="http://schemas.microsoft.com/office/drawing/2014/main" id="{92F9C394-34C8-3D42-ACE0-014520ED0D5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7" name="Freeform 526">
                <a:extLst>
                  <a:ext uri="{FF2B5EF4-FFF2-40B4-BE49-F238E27FC236}">
                    <a16:creationId xmlns:a16="http://schemas.microsoft.com/office/drawing/2014/main" id="{3E34F096-DAE4-6D4F-9026-F07CB5FB9F7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28" name="Freeform 527">
                <a:extLst>
                  <a:ext uri="{FF2B5EF4-FFF2-40B4-BE49-F238E27FC236}">
                    <a16:creationId xmlns:a16="http://schemas.microsoft.com/office/drawing/2014/main" id="{3D175E3D-A4A7-3F4E-8C6B-A59321AD72E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502" name="Group 501">
            <a:extLst>
              <a:ext uri="{FF2B5EF4-FFF2-40B4-BE49-F238E27FC236}">
                <a16:creationId xmlns:a16="http://schemas.microsoft.com/office/drawing/2014/main" id="{B2C32989-94BE-1349-908C-1DF72CEEA243}"/>
              </a:ext>
            </a:extLst>
          </p:cNvPr>
          <p:cNvGrpSpPr/>
          <p:nvPr/>
        </p:nvGrpSpPr>
        <p:grpSpPr>
          <a:xfrm>
            <a:off x="8967576" y="4437217"/>
            <a:ext cx="889089" cy="466491"/>
            <a:chOff x="7493876" y="2774731"/>
            <a:chExt cx="1481958" cy="894622"/>
          </a:xfrm>
        </p:grpSpPr>
        <p:sp>
          <p:nvSpPr>
            <p:cNvPr id="511" name="Freeform 510">
              <a:extLst>
                <a:ext uri="{FF2B5EF4-FFF2-40B4-BE49-F238E27FC236}">
                  <a16:creationId xmlns:a16="http://schemas.microsoft.com/office/drawing/2014/main" id="{C2991A41-3005-6140-8488-3B5A28439B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sp>
          <p:nvSpPr>
            <p:cNvPr id="512" name="Oval 511">
              <a:extLst>
                <a:ext uri="{FF2B5EF4-FFF2-40B4-BE49-F238E27FC236}">
                  <a16:creationId xmlns:a16="http://schemas.microsoft.com/office/drawing/2014/main" id="{49B8AB88-8810-704D-9300-A83DE18C86C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nvGrpSpPr>
            <p:cNvPr id="513" name="Group 512">
              <a:extLst>
                <a:ext uri="{FF2B5EF4-FFF2-40B4-BE49-F238E27FC236}">
                  <a16:creationId xmlns:a16="http://schemas.microsoft.com/office/drawing/2014/main" id="{9DCFAF85-9D5F-BD4E-92DB-E7931A4466B4}"/>
                </a:ext>
              </a:extLst>
            </p:cNvPr>
            <p:cNvGrpSpPr/>
            <p:nvPr/>
          </p:nvGrpSpPr>
          <p:grpSpPr>
            <a:xfrm>
              <a:off x="7713663" y="2848339"/>
              <a:ext cx="1042107" cy="425543"/>
              <a:chOff x="7786941" y="2884917"/>
              <a:chExt cx="897649" cy="353919"/>
            </a:xfrm>
          </p:grpSpPr>
          <p:sp>
            <p:nvSpPr>
              <p:cNvPr id="514" name="Freeform 513">
                <a:extLst>
                  <a:ext uri="{FF2B5EF4-FFF2-40B4-BE49-F238E27FC236}">
                    <a16:creationId xmlns:a16="http://schemas.microsoft.com/office/drawing/2014/main" id="{EB001B67-F654-CF4C-934D-354F339EBA6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5" name="Freeform 514">
                <a:extLst>
                  <a:ext uri="{FF2B5EF4-FFF2-40B4-BE49-F238E27FC236}">
                    <a16:creationId xmlns:a16="http://schemas.microsoft.com/office/drawing/2014/main" id="{C0D4D273-34F9-9640-8CF6-6EF497AEF3E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6" name="Freeform 515">
                <a:extLst>
                  <a:ext uri="{FF2B5EF4-FFF2-40B4-BE49-F238E27FC236}">
                    <a16:creationId xmlns:a16="http://schemas.microsoft.com/office/drawing/2014/main" id="{14D9297A-8D94-304C-9142-46F6B69902F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17" name="Freeform 516">
                <a:extLst>
                  <a:ext uri="{FF2B5EF4-FFF2-40B4-BE49-F238E27FC236}">
                    <a16:creationId xmlns:a16="http://schemas.microsoft.com/office/drawing/2014/main" id="{18D26BD9-84B6-C74F-8936-105C5777BB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8" name="Group 7">
            <a:extLst>
              <a:ext uri="{FF2B5EF4-FFF2-40B4-BE49-F238E27FC236}">
                <a16:creationId xmlns:a16="http://schemas.microsoft.com/office/drawing/2014/main" id="{C1B9D561-2CE1-E94C-A5B6-6D386991296C}"/>
              </a:ext>
            </a:extLst>
          </p:cNvPr>
          <p:cNvGrpSpPr/>
          <p:nvPr/>
        </p:nvGrpSpPr>
        <p:grpSpPr>
          <a:xfrm>
            <a:off x="9339961" y="4807753"/>
            <a:ext cx="811212" cy="1033463"/>
            <a:chOff x="9001301" y="5550914"/>
            <a:chExt cx="811212" cy="1033463"/>
          </a:xfrm>
        </p:grpSpPr>
        <p:sp>
          <p:nvSpPr>
            <p:cNvPr id="5" name="Oval 4">
              <a:extLst>
                <a:ext uri="{FF2B5EF4-FFF2-40B4-BE49-F238E27FC236}">
                  <a16:creationId xmlns:a16="http://schemas.microsoft.com/office/drawing/2014/main" id="{A298426B-04DE-A940-931E-BDC464270408}"/>
                </a:ext>
              </a:extLst>
            </p:cNvPr>
            <p:cNvSpPr/>
            <p:nvPr/>
          </p:nvSpPr>
          <p:spPr>
            <a:xfrm>
              <a:off x="9001301" y="5550914"/>
              <a:ext cx="811212" cy="1033463"/>
            </a:xfrm>
            <a:prstGeom prst="ellipse">
              <a:avLst/>
            </a:prstGeom>
            <a:solidFill>
              <a:srgbClr val="C0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738995C0-BBC9-804D-85E8-324290F772D6}"/>
                </a:ext>
              </a:extLst>
            </p:cNvPr>
            <p:cNvGrpSpPr/>
            <p:nvPr/>
          </p:nvGrpSpPr>
          <p:grpSpPr>
            <a:xfrm>
              <a:off x="9256094" y="5631762"/>
              <a:ext cx="377825" cy="800176"/>
              <a:chOff x="10907888" y="5189290"/>
              <a:chExt cx="377825" cy="800176"/>
            </a:xfrm>
          </p:grpSpPr>
          <p:sp>
            <p:nvSpPr>
              <p:cNvPr id="266" name="Line 80">
                <a:extLst>
                  <a:ext uri="{FF2B5EF4-FFF2-40B4-BE49-F238E27FC236}">
                    <a16:creationId xmlns:a16="http://schemas.microsoft.com/office/drawing/2014/main" id="{DC2C9F57-B9EB-1941-A689-B13B8950BD5E}"/>
                  </a:ext>
                </a:extLst>
              </p:cNvPr>
              <p:cNvSpPr>
                <a:spLocks noChangeShapeType="1"/>
              </p:cNvSpPr>
              <p:nvPr/>
            </p:nvSpPr>
            <p:spPr bwMode="auto">
              <a:xfrm>
                <a:off x="10966625" y="5189290"/>
                <a:ext cx="76200" cy="32226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0" name="Group 307">
                <a:extLst>
                  <a:ext uri="{FF2B5EF4-FFF2-40B4-BE49-F238E27FC236}">
                    <a16:creationId xmlns:a16="http://schemas.microsoft.com/office/drawing/2014/main" id="{EBBCE30B-4C00-0843-BA56-FF3F98DF9C83}"/>
                  </a:ext>
                </a:extLst>
              </p:cNvPr>
              <p:cNvGrpSpPr>
                <a:grpSpLocks/>
              </p:cNvGrpSpPr>
              <p:nvPr/>
            </p:nvGrpSpPr>
            <p:grpSpPr bwMode="auto">
              <a:xfrm>
                <a:off x="10907888" y="5413204"/>
                <a:ext cx="377825" cy="576262"/>
                <a:chOff x="4140" y="429"/>
                <a:chExt cx="1425" cy="2396"/>
              </a:xfrm>
            </p:grpSpPr>
            <p:sp>
              <p:nvSpPr>
                <p:cNvPr id="461" name="Freeform 308">
                  <a:extLst>
                    <a:ext uri="{FF2B5EF4-FFF2-40B4-BE49-F238E27FC236}">
                      <a16:creationId xmlns:a16="http://schemas.microsoft.com/office/drawing/2014/main" id="{83748550-5535-714B-A011-5732D5AB9F86}"/>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2" name="Rectangle 309">
                  <a:extLst>
                    <a:ext uri="{FF2B5EF4-FFF2-40B4-BE49-F238E27FC236}">
                      <a16:creationId xmlns:a16="http://schemas.microsoft.com/office/drawing/2014/main" id="{9EDD97E5-06A3-F844-AC12-86FF0C988996}"/>
                    </a:ext>
                  </a:extLst>
                </p:cNvPr>
                <p:cNvSpPr>
                  <a:spLocks noChangeArrowheads="1"/>
                </p:cNvSpPr>
                <p:nvPr/>
              </p:nvSpPr>
              <p:spPr bwMode="auto">
                <a:xfrm>
                  <a:off x="4206" y="429"/>
                  <a:ext cx="1048"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3" name="Freeform 310">
                  <a:extLst>
                    <a:ext uri="{FF2B5EF4-FFF2-40B4-BE49-F238E27FC236}">
                      <a16:creationId xmlns:a16="http://schemas.microsoft.com/office/drawing/2014/main" id="{70945480-4E5A-4D4D-9CB5-2EE3B8B723D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4" name="Freeform 311">
                  <a:extLst>
                    <a:ext uri="{FF2B5EF4-FFF2-40B4-BE49-F238E27FC236}">
                      <a16:creationId xmlns:a16="http://schemas.microsoft.com/office/drawing/2014/main" id="{2D50B6AC-633A-E648-9313-0B33331842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Rectangle 312">
                  <a:extLst>
                    <a:ext uri="{FF2B5EF4-FFF2-40B4-BE49-F238E27FC236}">
                      <a16:creationId xmlns:a16="http://schemas.microsoft.com/office/drawing/2014/main" id="{47F72229-4C07-FF49-B907-A9D7C0379756}"/>
                    </a:ext>
                  </a:extLst>
                </p:cNvPr>
                <p:cNvSpPr>
                  <a:spLocks noChangeArrowheads="1"/>
                </p:cNvSpPr>
                <p:nvPr/>
              </p:nvSpPr>
              <p:spPr bwMode="auto">
                <a:xfrm>
                  <a:off x="4212" y="693"/>
                  <a:ext cx="599"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6" name="Group 313">
                  <a:extLst>
                    <a:ext uri="{FF2B5EF4-FFF2-40B4-BE49-F238E27FC236}">
                      <a16:creationId xmlns:a16="http://schemas.microsoft.com/office/drawing/2014/main" id="{A42FF10A-615B-304D-8C35-154C0E4C5787}"/>
                    </a:ext>
                  </a:extLst>
                </p:cNvPr>
                <p:cNvGrpSpPr>
                  <a:grpSpLocks/>
                </p:cNvGrpSpPr>
                <p:nvPr/>
              </p:nvGrpSpPr>
              <p:grpSpPr bwMode="auto">
                <a:xfrm>
                  <a:off x="4749" y="668"/>
                  <a:ext cx="581" cy="145"/>
                  <a:chOff x="614" y="2568"/>
                  <a:chExt cx="725" cy="139"/>
                </a:xfrm>
              </p:grpSpPr>
              <p:sp>
                <p:nvSpPr>
                  <p:cNvPr id="491" name="AutoShape 314">
                    <a:extLst>
                      <a:ext uri="{FF2B5EF4-FFF2-40B4-BE49-F238E27FC236}">
                        <a16:creationId xmlns:a16="http://schemas.microsoft.com/office/drawing/2014/main" id="{34A57301-3C4F-8449-804B-13CE58B4846F}"/>
                      </a:ext>
                    </a:extLst>
                  </p:cNvPr>
                  <p:cNvSpPr>
                    <a:spLocks noChangeArrowheads="1"/>
                  </p:cNvSpPr>
                  <p:nvPr/>
                </p:nvSpPr>
                <p:spPr bwMode="auto">
                  <a:xfrm>
                    <a:off x="616" y="2567"/>
                    <a:ext cx="725"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2" name="AutoShape 315">
                    <a:extLst>
                      <a:ext uri="{FF2B5EF4-FFF2-40B4-BE49-F238E27FC236}">
                        <a16:creationId xmlns:a16="http://schemas.microsoft.com/office/drawing/2014/main" id="{9A1FA8F9-C3C6-0F4F-92B5-0F88F3CADE81}"/>
                      </a:ext>
                    </a:extLst>
                  </p:cNvPr>
                  <p:cNvSpPr>
                    <a:spLocks noChangeArrowheads="1"/>
                  </p:cNvSpPr>
                  <p:nvPr/>
                </p:nvSpPr>
                <p:spPr bwMode="auto">
                  <a:xfrm>
                    <a:off x="631" y="2586"/>
                    <a:ext cx="695"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7" name="Rectangle 316">
                  <a:extLst>
                    <a:ext uri="{FF2B5EF4-FFF2-40B4-BE49-F238E27FC236}">
                      <a16:creationId xmlns:a16="http://schemas.microsoft.com/office/drawing/2014/main" id="{9C19D553-23E1-C642-BE27-380720AFE330}"/>
                    </a:ext>
                  </a:extLst>
                </p:cNvPr>
                <p:cNvSpPr>
                  <a:spLocks noChangeArrowheads="1"/>
                </p:cNvSpPr>
                <p:nvPr/>
              </p:nvSpPr>
              <p:spPr bwMode="auto">
                <a:xfrm>
                  <a:off x="4224" y="1016"/>
                  <a:ext cx="599" cy="53"/>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68" name="Group 317">
                  <a:extLst>
                    <a:ext uri="{FF2B5EF4-FFF2-40B4-BE49-F238E27FC236}">
                      <a16:creationId xmlns:a16="http://schemas.microsoft.com/office/drawing/2014/main" id="{BA84A45F-1D87-2D4A-ADC6-FBD0F07175D1}"/>
                    </a:ext>
                  </a:extLst>
                </p:cNvPr>
                <p:cNvGrpSpPr>
                  <a:grpSpLocks/>
                </p:cNvGrpSpPr>
                <p:nvPr/>
              </p:nvGrpSpPr>
              <p:grpSpPr bwMode="auto">
                <a:xfrm>
                  <a:off x="4747" y="994"/>
                  <a:ext cx="581" cy="134"/>
                  <a:chOff x="614" y="2568"/>
                  <a:chExt cx="725" cy="139"/>
                </a:xfrm>
              </p:grpSpPr>
              <p:sp>
                <p:nvSpPr>
                  <p:cNvPr id="489" name="AutoShape 318">
                    <a:extLst>
                      <a:ext uri="{FF2B5EF4-FFF2-40B4-BE49-F238E27FC236}">
                        <a16:creationId xmlns:a16="http://schemas.microsoft.com/office/drawing/2014/main" id="{9967BFD2-AF98-6C48-9664-709DAD7F645D}"/>
                      </a:ext>
                    </a:extLst>
                  </p:cNvPr>
                  <p:cNvSpPr>
                    <a:spLocks noChangeArrowheads="1"/>
                  </p:cNvSpPr>
                  <p:nvPr/>
                </p:nvSpPr>
                <p:spPr bwMode="auto">
                  <a:xfrm>
                    <a:off x="611" y="2571"/>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90" name="AutoShape 319">
                    <a:extLst>
                      <a:ext uri="{FF2B5EF4-FFF2-40B4-BE49-F238E27FC236}">
                        <a16:creationId xmlns:a16="http://schemas.microsoft.com/office/drawing/2014/main" id="{98F66D34-8A75-524A-85C0-CD7FBB230949}"/>
                      </a:ext>
                    </a:extLst>
                  </p:cNvPr>
                  <p:cNvSpPr>
                    <a:spLocks noChangeArrowheads="1"/>
                  </p:cNvSpPr>
                  <p:nvPr/>
                </p:nvSpPr>
                <p:spPr bwMode="auto">
                  <a:xfrm>
                    <a:off x="626" y="2584"/>
                    <a:ext cx="69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69" name="Rectangle 320">
                  <a:extLst>
                    <a:ext uri="{FF2B5EF4-FFF2-40B4-BE49-F238E27FC236}">
                      <a16:creationId xmlns:a16="http://schemas.microsoft.com/office/drawing/2014/main" id="{C6107AE3-3C09-A34C-964D-28157ABBDF99}"/>
                    </a:ext>
                  </a:extLst>
                </p:cNvPr>
                <p:cNvSpPr>
                  <a:spLocks noChangeArrowheads="1"/>
                </p:cNvSpPr>
                <p:nvPr/>
              </p:nvSpPr>
              <p:spPr bwMode="auto">
                <a:xfrm>
                  <a:off x="4218" y="1360"/>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Rectangle 321">
                  <a:extLst>
                    <a:ext uri="{FF2B5EF4-FFF2-40B4-BE49-F238E27FC236}">
                      <a16:creationId xmlns:a16="http://schemas.microsoft.com/office/drawing/2014/main" id="{737FBD85-26B2-914A-8B0D-606EB3EDB4CA}"/>
                    </a:ext>
                  </a:extLst>
                </p:cNvPr>
                <p:cNvSpPr>
                  <a:spLocks noChangeArrowheads="1"/>
                </p:cNvSpPr>
                <p:nvPr/>
              </p:nvSpPr>
              <p:spPr bwMode="auto">
                <a:xfrm>
                  <a:off x="4230" y="1657"/>
                  <a:ext cx="593" cy="46"/>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1" name="Group 322">
                  <a:extLst>
                    <a:ext uri="{FF2B5EF4-FFF2-40B4-BE49-F238E27FC236}">
                      <a16:creationId xmlns:a16="http://schemas.microsoft.com/office/drawing/2014/main" id="{E5A59E91-C5CD-894D-8213-3909A8CC3A4A}"/>
                    </a:ext>
                  </a:extLst>
                </p:cNvPr>
                <p:cNvGrpSpPr>
                  <a:grpSpLocks/>
                </p:cNvGrpSpPr>
                <p:nvPr/>
              </p:nvGrpSpPr>
              <p:grpSpPr bwMode="auto">
                <a:xfrm>
                  <a:off x="4735" y="1627"/>
                  <a:ext cx="582" cy="151"/>
                  <a:chOff x="614" y="2568"/>
                  <a:chExt cx="725" cy="139"/>
                </a:xfrm>
              </p:grpSpPr>
              <p:sp>
                <p:nvSpPr>
                  <p:cNvPr id="487" name="AutoShape 323">
                    <a:extLst>
                      <a:ext uri="{FF2B5EF4-FFF2-40B4-BE49-F238E27FC236}">
                        <a16:creationId xmlns:a16="http://schemas.microsoft.com/office/drawing/2014/main" id="{8962A917-2AE1-7242-B9FB-8E9263A51063}"/>
                      </a:ext>
                    </a:extLst>
                  </p:cNvPr>
                  <p:cNvSpPr>
                    <a:spLocks noChangeArrowheads="1"/>
                  </p:cNvSpPr>
                  <p:nvPr/>
                </p:nvSpPr>
                <p:spPr bwMode="auto">
                  <a:xfrm>
                    <a:off x="611" y="2571"/>
                    <a:ext cx="731"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8" name="AutoShape 324">
                    <a:extLst>
                      <a:ext uri="{FF2B5EF4-FFF2-40B4-BE49-F238E27FC236}">
                        <a16:creationId xmlns:a16="http://schemas.microsoft.com/office/drawing/2014/main" id="{97C18552-37AD-CE49-8BBD-05E8608B6160}"/>
                      </a:ext>
                    </a:extLst>
                  </p:cNvPr>
                  <p:cNvSpPr>
                    <a:spLocks noChangeArrowheads="1"/>
                  </p:cNvSpPr>
                  <p:nvPr/>
                </p:nvSpPr>
                <p:spPr bwMode="auto">
                  <a:xfrm>
                    <a:off x="626" y="2589"/>
                    <a:ext cx="701"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2" name="Freeform 325">
                  <a:extLst>
                    <a:ext uri="{FF2B5EF4-FFF2-40B4-BE49-F238E27FC236}">
                      <a16:creationId xmlns:a16="http://schemas.microsoft.com/office/drawing/2014/main" id="{426DAACD-E1F3-7E44-9DC7-B1A44414FA4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73" name="Group 326">
                  <a:extLst>
                    <a:ext uri="{FF2B5EF4-FFF2-40B4-BE49-F238E27FC236}">
                      <a16:creationId xmlns:a16="http://schemas.microsoft.com/office/drawing/2014/main" id="{73D89D04-968E-6442-873B-B8D1778FD278}"/>
                    </a:ext>
                  </a:extLst>
                </p:cNvPr>
                <p:cNvGrpSpPr>
                  <a:grpSpLocks/>
                </p:cNvGrpSpPr>
                <p:nvPr/>
              </p:nvGrpSpPr>
              <p:grpSpPr bwMode="auto">
                <a:xfrm>
                  <a:off x="4739" y="1327"/>
                  <a:ext cx="582" cy="139"/>
                  <a:chOff x="614" y="2568"/>
                  <a:chExt cx="725" cy="139"/>
                </a:xfrm>
              </p:grpSpPr>
              <p:sp>
                <p:nvSpPr>
                  <p:cNvPr id="485" name="AutoShape 327">
                    <a:extLst>
                      <a:ext uri="{FF2B5EF4-FFF2-40B4-BE49-F238E27FC236}">
                        <a16:creationId xmlns:a16="http://schemas.microsoft.com/office/drawing/2014/main" id="{6065DB5E-95E8-8643-B0FE-6CB09E8FDB4A}"/>
                      </a:ext>
                    </a:extLst>
                  </p:cNvPr>
                  <p:cNvSpPr>
                    <a:spLocks noChangeArrowheads="1"/>
                  </p:cNvSpPr>
                  <p:nvPr/>
                </p:nvSpPr>
                <p:spPr bwMode="auto">
                  <a:xfrm>
                    <a:off x="614" y="2568"/>
                    <a:ext cx="723"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6" name="AutoShape 328">
                    <a:extLst>
                      <a:ext uri="{FF2B5EF4-FFF2-40B4-BE49-F238E27FC236}">
                        <a16:creationId xmlns:a16="http://schemas.microsoft.com/office/drawing/2014/main" id="{F973A90F-0F3C-F744-97ED-8AAC23F79D91}"/>
                      </a:ext>
                    </a:extLst>
                  </p:cNvPr>
                  <p:cNvSpPr>
                    <a:spLocks noChangeArrowheads="1"/>
                  </p:cNvSpPr>
                  <p:nvPr/>
                </p:nvSpPr>
                <p:spPr bwMode="auto">
                  <a:xfrm>
                    <a:off x="629" y="2581"/>
                    <a:ext cx="694"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74" name="Rectangle 329">
                  <a:extLst>
                    <a:ext uri="{FF2B5EF4-FFF2-40B4-BE49-F238E27FC236}">
                      <a16:creationId xmlns:a16="http://schemas.microsoft.com/office/drawing/2014/main" id="{F4ADD3E7-CF4E-ED4B-B276-1E6A7B9D4116}"/>
                    </a:ext>
                  </a:extLst>
                </p:cNvPr>
                <p:cNvSpPr>
                  <a:spLocks noChangeArrowheads="1"/>
                </p:cNvSpPr>
                <p:nvPr/>
              </p:nvSpPr>
              <p:spPr bwMode="auto">
                <a:xfrm>
                  <a:off x="5248"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5" name="Freeform 330">
                  <a:extLst>
                    <a:ext uri="{FF2B5EF4-FFF2-40B4-BE49-F238E27FC236}">
                      <a16:creationId xmlns:a16="http://schemas.microsoft.com/office/drawing/2014/main" id="{1CEE161A-40E6-604E-B7AD-3830C72F666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6" name="Freeform 331">
                  <a:extLst>
                    <a:ext uri="{FF2B5EF4-FFF2-40B4-BE49-F238E27FC236}">
                      <a16:creationId xmlns:a16="http://schemas.microsoft.com/office/drawing/2014/main" id="{40DF445E-B42A-CF43-806C-B86CD001760A}"/>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7" name="Oval 332">
                  <a:extLst>
                    <a:ext uri="{FF2B5EF4-FFF2-40B4-BE49-F238E27FC236}">
                      <a16:creationId xmlns:a16="http://schemas.microsoft.com/office/drawing/2014/main" id="{4AA850BD-AD7E-884D-BB50-C36880F437D7}"/>
                    </a:ext>
                  </a:extLst>
                </p:cNvPr>
                <p:cNvSpPr>
                  <a:spLocks noChangeArrowheads="1"/>
                </p:cNvSpPr>
                <p:nvPr/>
              </p:nvSpPr>
              <p:spPr bwMode="auto">
                <a:xfrm>
                  <a:off x="5517" y="2614"/>
                  <a:ext cx="48" cy="9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8" name="Freeform 333">
                  <a:extLst>
                    <a:ext uri="{FF2B5EF4-FFF2-40B4-BE49-F238E27FC236}">
                      <a16:creationId xmlns:a16="http://schemas.microsoft.com/office/drawing/2014/main" id="{04990E0C-FF14-0448-9208-F0CB93DA52DE}"/>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9" name="AutoShape 334">
                  <a:extLst>
                    <a:ext uri="{FF2B5EF4-FFF2-40B4-BE49-F238E27FC236}">
                      <a16:creationId xmlns:a16="http://schemas.microsoft.com/office/drawing/2014/main" id="{29F22CD1-333F-2444-8E27-DB06458666AB}"/>
                    </a:ext>
                  </a:extLst>
                </p:cNvPr>
                <p:cNvSpPr>
                  <a:spLocks noChangeArrowheads="1"/>
                </p:cNvSpPr>
                <p:nvPr/>
              </p:nvSpPr>
              <p:spPr bwMode="auto">
                <a:xfrm>
                  <a:off x="4140" y="2680"/>
                  <a:ext cx="1197" cy="145"/>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0" name="AutoShape 335">
                  <a:extLst>
                    <a:ext uri="{FF2B5EF4-FFF2-40B4-BE49-F238E27FC236}">
                      <a16:creationId xmlns:a16="http://schemas.microsoft.com/office/drawing/2014/main" id="{9522690A-CB4D-3F4F-855E-313DECF4F185}"/>
                    </a:ext>
                  </a:extLst>
                </p:cNvPr>
                <p:cNvSpPr>
                  <a:spLocks noChangeArrowheads="1"/>
                </p:cNvSpPr>
                <p:nvPr/>
              </p:nvSpPr>
              <p:spPr bwMode="auto">
                <a:xfrm>
                  <a:off x="4206" y="2713"/>
                  <a:ext cx="1072"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1" name="Oval 336">
                  <a:extLst>
                    <a:ext uri="{FF2B5EF4-FFF2-40B4-BE49-F238E27FC236}">
                      <a16:creationId xmlns:a16="http://schemas.microsoft.com/office/drawing/2014/main" id="{749723D7-4892-4246-90CC-F3A241CAD008}"/>
                    </a:ext>
                  </a:extLst>
                </p:cNvPr>
                <p:cNvSpPr>
                  <a:spLocks noChangeArrowheads="1"/>
                </p:cNvSpPr>
                <p:nvPr/>
              </p:nvSpPr>
              <p:spPr bwMode="auto">
                <a:xfrm>
                  <a:off x="4308" y="2383"/>
                  <a:ext cx="156"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2" name="Oval 337">
                  <a:extLst>
                    <a:ext uri="{FF2B5EF4-FFF2-40B4-BE49-F238E27FC236}">
                      <a16:creationId xmlns:a16="http://schemas.microsoft.com/office/drawing/2014/main" id="{B774EC24-F0E4-0846-B90E-1164E9332432}"/>
                    </a:ext>
                  </a:extLst>
                </p:cNvPr>
                <p:cNvSpPr>
                  <a:spLocks noChangeArrowheads="1"/>
                </p:cNvSpPr>
                <p:nvPr/>
              </p:nvSpPr>
              <p:spPr bwMode="auto">
                <a:xfrm>
                  <a:off x="4487" y="2383"/>
                  <a:ext cx="162"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483" name="Oval 338">
                  <a:extLst>
                    <a:ext uri="{FF2B5EF4-FFF2-40B4-BE49-F238E27FC236}">
                      <a16:creationId xmlns:a16="http://schemas.microsoft.com/office/drawing/2014/main" id="{2751493B-E933-8A4F-BE77-A10013F6A478}"/>
                    </a:ext>
                  </a:extLst>
                </p:cNvPr>
                <p:cNvSpPr>
                  <a:spLocks noChangeArrowheads="1"/>
                </p:cNvSpPr>
                <p:nvPr/>
              </p:nvSpPr>
              <p:spPr bwMode="auto">
                <a:xfrm>
                  <a:off x="4661" y="2383"/>
                  <a:ext cx="162"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4" name="Rectangle 339">
                  <a:extLst>
                    <a:ext uri="{FF2B5EF4-FFF2-40B4-BE49-F238E27FC236}">
                      <a16:creationId xmlns:a16="http://schemas.microsoft.com/office/drawing/2014/main" id="{635CA67E-C290-3742-9D2C-39D9B69DB583}"/>
                    </a:ext>
                  </a:extLst>
                </p:cNvPr>
                <p:cNvSpPr>
                  <a:spLocks noChangeArrowheads="1"/>
                </p:cNvSpPr>
                <p:nvPr/>
              </p:nvSpPr>
              <p:spPr bwMode="auto">
                <a:xfrm>
                  <a:off x="5062" y="1835"/>
                  <a:ext cx="84" cy="759"/>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sp>
        <p:nvSpPr>
          <p:cNvPr id="251" name="Text Box 98">
            <a:extLst>
              <a:ext uri="{FF2B5EF4-FFF2-40B4-BE49-F238E27FC236}">
                <a16:creationId xmlns:a16="http://schemas.microsoft.com/office/drawing/2014/main" id="{40BB819D-0723-5748-B260-0AF0BBAC27EB}"/>
              </a:ext>
            </a:extLst>
          </p:cNvPr>
          <p:cNvSpPr txBox="1">
            <a:spLocks noChangeArrowheads="1"/>
          </p:cNvSpPr>
          <p:nvPr/>
        </p:nvSpPr>
        <p:spPr bwMode="auto">
          <a:xfrm>
            <a:off x="9443782" y="5793184"/>
            <a:ext cx="164179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local web cache</a:t>
            </a:r>
            <a:endParaRPr kumimoji="0" lang="en-US" altLang="en-US" sz="24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endParaRPr>
          </a:p>
        </p:txBody>
      </p:sp>
      <p:sp>
        <p:nvSpPr>
          <p:cNvPr id="2" name="Rectangle 4">
            <a:extLst>
              <a:ext uri="{FF2B5EF4-FFF2-40B4-BE49-F238E27FC236}">
                <a16:creationId xmlns:a16="http://schemas.microsoft.com/office/drawing/2014/main" id="{930D3F16-623E-E68A-EBDB-9A6B04549B8E}"/>
              </a:ext>
            </a:extLst>
          </p:cNvPr>
          <p:cNvSpPr>
            <a:spLocks noChangeArrowheads="1"/>
          </p:cNvSpPr>
          <p:nvPr/>
        </p:nvSpPr>
        <p:spPr bwMode="auto">
          <a:xfrm>
            <a:off x="672330" y="3080199"/>
            <a:ext cx="6528777" cy="7609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lang="en-US" sz="2400">
                <a:solidFill>
                  <a:prstClr val="black"/>
                </a:solidFill>
                <a:latin typeface="Calibri"/>
                <a:ea typeface="ＭＳ Ｐゴシック" charset="0"/>
                <a:cs typeface="ＭＳ Ｐゴシック" charset="0"/>
              </a:rPr>
              <a:t>Avg. number of objects </a:t>
            </a:r>
            <a:r>
              <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rPr>
              <a:t>crossing the access link </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r>
              <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rPr>
              <a:t>       = 0.4 * 1.8 /sec  =  0.72 Mbps </a:t>
            </a:r>
          </a:p>
        </p:txBody>
      </p:sp>
      <mc:AlternateContent xmlns:mc="http://schemas.openxmlformats.org/markup-compatibility/2006" xmlns:a14="http://schemas.microsoft.com/office/drawing/2010/main">
        <mc:Choice Requires="a14">
          <p:sp>
            <p:nvSpPr>
              <p:cNvPr id="6" name="Rectangle 4">
                <a:extLst>
                  <a:ext uri="{FF2B5EF4-FFF2-40B4-BE49-F238E27FC236}">
                    <a16:creationId xmlns:a16="http://schemas.microsoft.com/office/drawing/2014/main" id="{88EB2789-FCA4-D9EC-702E-C182ACAF35A7}"/>
                  </a:ext>
                </a:extLst>
              </p:cNvPr>
              <p:cNvSpPr>
                <a:spLocks noChangeArrowheads="1"/>
              </p:cNvSpPr>
              <p:nvPr/>
            </p:nvSpPr>
            <p:spPr bwMode="auto">
              <a:xfrm>
                <a:off x="713752" y="3880776"/>
                <a:ext cx="6990385" cy="60213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a:lstStyle/>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lang="en-US" sz="2400">
                    <a:solidFill>
                      <a:prstClr val="black"/>
                    </a:solidFill>
                    <a:latin typeface="Calibri"/>
                    <a:ea typeface="ＭＳ Ｐゴシック" charset="0"/>
                    <a:cs typeface="ＭＳ Ｐゴシック" charset="0"/>
                  </a:rPr>
                  <a:t>Ave. delay ~= Ave. queueing delay = </a:t>
                </a:r>
              </a:p>
              <a:p>
                <a:pPr marL="236537" marR="0" lvl="1" algn="l" defTabSz="914400" rtl="0" eaLnBrk="1" fontAlgn="auto" latinLnBrk="0" hangingPunct="1">
                  <a:lnSpc>
                    <a:spcPct val="90000"/>
                  </a:lnSpc>
                  <a:spcBef>
                    <a:spcPts val="400"/>
                  </a:spcBef>
                  <a:spcAft>
                    <a:spcPts val="0"/>
                  </a:spcAft>
                  <a:buClr>
                    <a:srgbClr val="000099"/>
                  </a:buClr>
                  <a:buSzPct val="100000"/>
                  <a:tabLst>
                    <a:tab pos="457200" algn="l"/>
                  </a:tabLst>
                  <a:defRPr/>
                </a:pPr>
                <a:r>
                  <a:rPr lang="en-US" sz="2400">
                    <a:solidFill>
                      <a:prstClr val="black"/>
                    </a:solidFill>
                    <a:latin typeface="Calibri"/>
                    <a:ea typeface="ＭＳ Ｐゴシック" charset="0"/>
                    <a:cs typeface="ＭＳ Ｐゴシック" charset="0"/>
                  </a:rPr>
                  <a:t>             = </a:t>
                </a:r>
                <a14:m>
                  <m:oMath xmlns:m="http://schemas.openxmlformats.org/officeDocument/2006/math">
                    <m:f>
                      <m:fPr>
                        <m:ctrlPr>
                          <a:rPr lang="en-HK" sz="2400" b="0" i="1" smtClean="0">
                            <a:solidFill>
                              <a:schemeClr val="tx1"/>
                            </a:solidFill>
                            <a:latin typeface="Cambria Math" panose="02040503050406030204" pitchFamily="18" charset="0"/>
                          </a:rPr>
                        </m:ctrlPr>
                      </m:fPr>
                      <m:num>
                        <m:r>
                          <a:rPr lang="en-HK" sz="2400" b="0" i="1" smtClean="0">
                            <a:solidFill>
                              <a:schemeClr val="tx1"/>
                            </a:solidFill>
                            <a:latin typeface="Cambria Math" panose="02040503050406030204" pitchFamily="18" charset="0"/>
                          </a:rPr>
                          <m:t> </m:t>
                        </m:r>
                        <m:acc>
                          <m:accPr>
                            <m:chr m:val="̅"/>
                            <m:ctrlPr>
                              <a:rPr lang="en-HK" sz="2400" b="0" i="1" smtClean="0">
                                <a:solidFill>
                                  <a:schemeClr val="tx1"/>
                                </a:solidFill>
                                <a:latin typeface="Cambria Math" panose="02040503050406030204" pitchFamily="18" charset="0"/>
                              </a:rPr>
                            </m:ctrlPr>
                          </m:accPr>
                          <m:e>
                            <m:r>
                              <a:rPr lang="en-HK" sz="2400" b="0" i="1" smtClean="0">
                                <a:solidFill>
                                  <a:schemeClr val="tx1"/>
                                </a:solidFill>
                                <a:latin typeface="Cambria Math" panose="02040503050406030204" pitchFamily="18" charset="0"/>
                              </a:rPr>
                              <m:t>𝑥</m:t>
                            </m:r>
                          </m:e>
                        </m:acc>
                      </m:num>
                      <m:den>
                        <m:r>
                          <a:rPr lang="en-HK" sz="2400" b="0" i="1" smtClean="0">
                            <a:solidFill>
                              <a:schemeClr val="tx1"/>
                            </a:solidFill>
                            <a:latin typeface="Cambria Math" panose="02040503050406030204" pitchFamily="18" charset="0"/>
                          </a:rPr>
                          <m:t>1−</m:t>
                        </m:r>
                        <m:r>
                          <a:rPr lang="en-HK" sz="2400" b="0" i="1" smtClean="0">
                            <a:solidFill>
                              <a:schemeClr val="tx1"/>
                            </a:solidFill>
                            <a:latin typeface="Cambria Math" panose="02040503050406030204" pitchFamily="18" charset="0"/>
                          </a:rPr>
                          <m:t>𝜆</m:t>
                        </m:r>
                        <m:acc>
                          <m:accPr>
                            <m:chr m:val="̅"/>
                            <m:ctrlPr>
                              <a:rPr lang="en-HK" sz="2400" b="0" i="1" smtClean="0">
                                <a:solidFill>
                                  <a:schemeClr val="tx1"/>
                                </a:solidFill>
                                <a:latin typeface="Cambria Math" panose="02040503050406030204" pitchFamily="18" charset="0"/>
                              </a:rPr>
                            </m:ctrlPr>
                          </m:accPr>
                          <m:e>
                            <m:r>
                              <a:rPr lang="en-HK" sz="2400" b="0" i="1" smtClean="0">
                                <a:solidFill>
                                  <a:schemeClr val="tx1"/>
                                </a:solidFill>
                                <a:latin typeface="Cambria Math" panose="02040503050406030204" pitchFamily="18" charset="0"/>
                              </a:rPr>
                              <m:t>𝑥</m:t>
                            </m:r>
                          </m:e>
                        </m:acc>
                      </m:den>
                    </m:f>
                    <m:r>
                      <a:rPr lang="en-HK" sz="2400" b="0" i="1" smtClean="0">
                        <a:solidFill>
                          <a:schemeClr val="tx1"/>
                        </a:solidFill>
                        <a:latin typeface="Cambria Math" panose="02040503050406030204" pitchFamily="18" charset="0"/>
                      </a:rPr>
                      <m:t>=</m:t>
                    </m:r>
                    <m:f>
                      <m:fPr>
                        <m:ctrlPr>
                          <a:rPr lang="en-HK" sz="2400" b="0" i="1" smtClean="0">
                            <a:solidFill>
                              <a:schemeClr val="tx1"/>
                            </a:solidFill>
                            <a:latin typeface="Cambria Math" panose="02040503050406030204" pitchFamily="18" charset="0"/>
                          </a:rPr>
                        </m:ctrlPr>
                      </m:fPr>
                      <m:num>
                        <m:r>
                          <a:rPr lang="en-HK" sz="2400" b="0" i="1" smtClean="0">
                            <a:solidFill>
                              <a:schemeClr val="tx1"/>
                            </a:solidFill>
                            <a:latin typeface="Cambria Math" panose="02040503050406030204" pitchFamily="18" charset="0"/>
                          </a:rPr>
                          <m:t>0.75/1.5</m:t>
                        </m:r>
                      </m:num>
                      <m:den>
                        <m:r>
                          <a:rPr lang="en-HK" sz="2400" b="0" i="1" smtClean="0">
                            <a:solidFill>
                              <a:schemeClr val="tx1"/>
                            </a:solidFill>
                            <a:latin typeface="Cambria Math" panose="02040503050406030204" pitchFamily="18" charset="0"/>
                          </a:rPr>
                          <m:t>1 −0.72∗0.75/1.5</m:t>
                        </m:r>
                      </m:den>
                    </m:f>
                    <m:r>
                      <a:rPr lang="en-HK" sz="2400" b="0" i="1" smtClean="0">
                        <a:solidFill>
                          <a:schemeClr val="tx1"/>
                        </a:solidFill>
                        <a:latin typeface="Cambria Math" panose="02040503050406030204" pitchFamily="18" charset="0"/>
                      </a:rPr>
                      <m:t>=0.78</m:t>
                    </m:r>
                  </m:oMath>
                </a14:m>
                <a:r>
                  <a:rPr lang="en-HK" sz="2400">
                    <a:solidFill>
                      <a:schemeClr val="tx1"/>
                    </a:solidFill>
                  </a:rPr>
                  <a:t> sec</a:t>
                </a: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endParaRPr>
              </a:p>
            </p:txBody>
          </p:sp>
        </mc:Choice>
        <mc:Fallback xmlns="">
          <p:sp>
            <p:nvSpPr>
              <p:cNvPr id="6" name="Rectangle 4">
                <a:extLst>
                  <a:ext uri="{FF2B5EF4-FFF2-40B4-BE49-F238E27FC236}">
                    <a16:creationId xmlns:a16="http://schemas.microsoft.com/office/drawing/2014/main" id="{88EB2789-FCA4-D9EC-702E-C182ACAF35A7}"/>
                  </a:ext>
                </a:extLst>
              </p:cNvPr>
              <p:cNvSpPr>
                <a:spLocks noRot="1" noChangeAspect="1" noMove="1" noResize="1" noEditPoints="1" noAdjustHandles="1" noChangeArrowheads="1" noChangeShapeType="1" noTextEdit="1"/>
              </p:cNvSpPr>
              <p:nvPr/>
            </p:nvSpPr>
            <p:spPr bwMode="auto">
              <a:xfrm>
                <a:off x="713752" y="3880776"/>
                <a:ext cx="6990385" cy="602133"/>
              </a:xfrm>
              <a:prstGeom prst="rect">
                <a:avLst/>
              </a:prstGeom>
              <a:blipFill>
                <a:blip r:embed="rId4"/>
                <a:stretch>
                  <a:fillRect t="-14286" b="-71429"/>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0" name="Rectangle 4">
            <a:extLst>
              <a:ext uri="{FF2B5EF4-FFF2-40B4-BE49-F238E27FC236}">
                <a16:creationId xmlns:a16="http://schemas.microsoft.com/office/drawing/2014/main" id="{85E12F59-EC86-4DED-F2F0-586245E92B35}"/>
              </a:ext>
            </a:extLst>
          </p:cNvPr>
          <p:cNvSpPr>
            <a:spLocks noChangeArrowheads="1"/>
          </p:cNvSpPr>
          <p:nvPr/>
        </p:nvSpPr>
        <p:spPr bwMode="auto">
          <a:xfrm>
            <a:off x="688377" y="4837837"/>
            <a:ext cx="6668990" cy="1576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406400" marR="0" lvl="1" indent="-169863" algn="l" defTabSz="914400" rtl="0" eaLnBrk="1" fontAlgn="auto" latinLnBrk="0" hangingPunct="1">
              <a:lnSpc>
                <a:spcPct val="90000"/>
              </a:lnSpc>
              <a:spcBef>
                <a:spcPts val="400"/>
              </a:spcBef>
              <a:spcAft>
                <a:spcPts val="0"/>
              </a:spcAft>
              <a:buClr>
                <a:srgbClr val="000099"/>
              </a:buClr>
              <a:buSzPct val="100000"/>
              <a:buFont typeface="Arial" panose="020B0604020202020204" pitchFamily="34" charset="0"/>
              <a:buChar char="•"/>
              <a:tabLst>
                <a:tab pos="457200" algn="l"/>
              </a:tabLst>
              <a:defRPr/>
            </a:pPr>
            <a:r>
              <a:rPr lang="en-US" sz="2400">
                <a:solidFill>
                  <a:prstClr val="black"/>
                </a:solidFill>
                <a:latin typeface="Calibri"/>
                <a:ea typeface="ＭＳ Ｐゴシック" charset="0"/>
                <a:cs typeface="ＭＳ Ｐゴシック" charset="0"/>
              </a:rPr>
              <a:t>Ave. response time</a:t>
            </a: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endParaRPr>
          </a:p>
          <a:p>
            <a:pPr marL="342900" lvl="1">
              <a:lnSpc>
                <a:spcPct val="90000"/>
              </a:lnSpc>
              <a:spcBef>
                <a:spcPts val="400"/>
              </a:spcBef>
              <a:buClr>
                <a:srgbClr val="000099"/>
              </a:buClr>
              <a:tabLst>
                <a:tab pos="576263" algn="l"/>
              </a:tabLst>
              <a:defRPr/>
            </a:pPr>
            <a:r>
              <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rPr>
              <a:t>       </a:t>
            </a:r>
            <a:r>
              <a:rPr lang="en-US" sz="2400">
                <a:solidFill>
                  <a:prstClr val="black"/>
                </a:solidFill>
                <a:latin typeface="Calibri"/>
                <a:ea typeface="ＭＳ Ｐゴシック" charset="0"/>
                <a:cs typeface="ＭＳ Ｐゴシック" charset="0"/>
              </a:rPr>
              <a:t>~</a:t>
            </a:r>
            <a:r>
              <a:rPr lang="en-US" sz="2400">
                <a:solidFill>
                  <a:prstClr val="black"/>
                </a:solidFill>
                <a:ea typeface="ＭＳ Ｐゴシック" charset="0"/>
                <a:cs typeface="ＭＳ Ｐゴシック" charset="0"/>
              </a:rPr>
              <a:t>=</a:t>
            </a:r>
            <a:r>
              <a:rPr lang="en-US" sz="2400">
                <a:solidFill>
                  <a:srgbClr val="C00000"/>
                </a:solidFill>
                <a:ea typeface="ＭＳ Ｐゴシック" charset="0"/>
                <a:cs typeface="ＭＳ Ｐゴシック" charset="0"/>
              </a:rPr>
              <a:t> 0.4 </a:t>
            </a:r>
            <a:r>
              <a:rPr lang="en-US" sz="2400">
                <a:solidFill>
                  <a:prstClr val="black"/>
                </a:solidFill>
                <a:ea typeface="ＭＳ Ｐゴシック" charset="0"/>
                <a:cs typeface="ＭＳ Ｐゴシック" charset="0"/>
              </a:rPr>
              <a:t>* (delay from origin servers)</a:t>
            </a:r>
          </a:p>
          <a:p>
            <a:pPr marL="342900" lvl="1">
              <a:lnSpc>
                <a:spcPct val="90000"/>
              </a:lnSpc>
              <a:spcBef>
                <a:spcPts val="400"/>
              </a:spcBef>
              <a:buClr>
                <a:srgbClr val="000099"/>
              </a:buClr>
              <a:tabLst>
                <a:tab pos="576263" algn="l"/>
              </a:tabLst>
              <a:defRPr/>
            </a:pPr>
            <a:r>
              <a:rPr lang="en-US" sz="2400">
                <a:solidFill>
                  <a:prstClr val="black"/>
                </a:solidFill>
                <a:ea typeface="ＭＳ Ｐゴシック" charset="0"/>
                <a:cs typeface="ＭＳ Ｐゴシック" charset="0"/>
              </a:rPr>
              <a:t>           +</a:t>
            </a:r>
            <a:r>
              <a:rPr lang="en-US" sz="2400">
                <a:solidFill>
                  <a:srgbClr val="C00000"/>
                </a:solidFill>
                <a:ea typeface="ＭＳ Ｐゴシック" charset="0"/>
                <a:cs typeface="ＭＳ Ｐゴシック" charset="0"/>
              </a:rPr>
              <a:t> 0.6 </a:t>
            </a:r>
            <a:r>
              <a:rPr lang="en-US" sz="2400">
                <a:solidFill>
                  <a:prstClr val="black"/>
                </a:solidFill>
                <a:ea typeface="ＭＳ Ｐゴシック" charset="0"/>
                <a:cs typeface="ＭＳ Ｐゴシック" charset="0"/>
              </a:rPr>
              <a:t>* (delay when satisfied at cache)</a:t>
            </a:r>
          </a:p>
          <a:p>
            <a:pPr marL="342900" lvl="1">
              <a:lnSpc>
                <a:spcPct val="90000"/>
              </a:lnSpc>
              <a:spcBef>
                <a:spcPts val="400"/>
              </a:spcBef>
              <a:buClr>
                <a:srgbClr val="000099"/>
              </a:buClr>
              <a:tabLst>
                <a:tab pos="576263" algn="l"/>
              </a:tabLst>
              <a:defRPr/>
            </a:pPr>
            <a:r>
              <a:rPr lang="en-US" sz="2400">
                <a:solidFill>
                  <a:prstClr val="black"/>
                </a:solidFill>
                <a:ea typeface="ＭＳ Ｐゴシック" charset="0"/>
                <a:cs typeface="ＭＳ Ｐゴシック" charset="0"/>
              </a:rPr>
              <a:t>       = 0.4 * (0.78 + 2) + 0.6 * (~0) = ~ 1.11 sec</a:t>
            </a:r>
          </a:p>
          <a:p>
            <a:pPr marL="457200" marR="0" lvl="1" indent="0" algn="l" defTabSz="914400" rtl="0" eaLnBrk="1" fontAlgn="auto" latinLnBrk="0" hangingPunct="1">
              <a:lnSpc>
                <a:spcPct val="90000"/>
              </a:lnSpc>
              <a:spcBef>
                <a:spcPts val="400"/>
              </a:spcBef>
              <a:spcAft>
                <a:spcPts val="0"/>
              </a:spcAft>
              <a:buClr>
                <a:srgbClr val="000099"/>
              </a:buClr>
              <a:buSzPct val="65000"/>
              <a:buFont typeface="ZapfDingbats" charset="0"/>
              <a:buNone/>
              <a:tabLst>
                <a:tab pos="576263" algn="l"/>
              </a:tabLst>
              <a:defRPr/>
            </a:pPr>
            <a:endParaRPr kumimoji="0" lang="en-US" sz="2400" b="0" i="0" u="none" strike="noStrike" kern="1200" cap="none" spc="0" normalizeH="0" baseline="0" noProof="0">
              <a:ln>
                <a:noFill/>
              </a:ln>
              <a:solidFill>
                <a:prstClr val="black"/>
              </a:solidFill>
              <a:effectLst/>
              <a:uLnTx/>
              <a:uFillTx/>
              <a:latin typeface="Calibri"/>
              <a:ea typeface="ＭＳ Ｐゴシック" charset="0"/>
              <a:cs typeface="ＭＳ Ｐゴシック" charset="0"/>
            </a:endParaRPr>
          </a:p>
        </p:txBody>
      </p:sp>
      <p:sp>
        <p:nvSpPr>
          <p:cNvPr id="12" name="Rectangle 4">
            <a:extLst>
              <a:ext uri="{FF2B5EF4-FFF2-40B4-BE49-F238E27FC236}">
                <a16:creationId xmlns:a16="http://schemas.microsoft.com/office/drawing/2014/main" id="{82C882EB-FBFA-ECD2-B7C3-1CD717BFCE11}"/>
              </a:ext>
            </a:extLst>
          </p:cNvPr>
          <p:cNvSpPr>
            <a:spLocks noChangeArrowheads="1"/>
          </p:cNvSpPr>
          <p:nvPr/>
        </p:nvSpPr>
        <p:spPr bwMode="auto">
          <a:xfrm>
            <a:off x="840646" y="1150097"/>
            <a:ext cx="6507917" cy="1520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kumimoji="0" 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charset="0"/>
                <a:cs typeface="Calibri" panose="020F0502020204030204" pitchFamily="34" charset="0"/>
              </a:rPr>
              <a:t>Scenario:</a:t>
            </a:r>
          </a:p>
          <a:p>
            <a:pPr marL="342900" marR="0" lvl="0" indent="-342900" algn="l" defTabSz="914400" rtl="0" eaLnBrk="0" fontAlgn="base" latinLnBrk="0" hangingPunct="0">
              <a:lnSpc>
                <a:spcPct val="85000"/>
              </a:lnSpc>
              <a:spcBef>
                <a:spcPts val="400"/>
              </a:spcBef>
              <a:spcAft>
                <a:spcPct val="0"/>
              </a:spcAft>
              <a:buClr>
                <a:srgbClr val="000099"/>
              </a:buClr>
              <a:buSzPct val="100000"/>
              <a:buFont typeface="Wingdings" charset="2"/>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Web cache hit ratio is 0.6: </a:t>
            </a: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60% requests served by cache, with negligible delay</a:t>
            </a:r>
          </a:p>
          <a:p>
            <a:pPr marL="800100" lvl="1" indent="-342900" eaLnBrk="0" fontAlgn="base" hangingPunct="0">
              <a:lnSpc>
                <a:spcPct val="85000"/>
              </a:lnSpc>
              <a:spcBef>
                <a:spcPts val="400"/>
              </a:spcBef>
              <a:spcAft>
                <a:spcPct val="0"/>
              </a:spcAft>
              <a:buClr>
                <a:srgbClr val="000099"/>
              </a:buClr>
              <a:buSzPct val="100000"/>
              <a:buFont typeface="Wingdings" charset="2"/>
              <a:buChar char="§"/>
              <a:defRPr/>
            </a:pPr>
            <a:r>
              <a:rPr lang="en-US" sz="2000">
                <a:solidFill>
                  <a:srgbClr val="000000"/>
                </a:solidFill>
                <a:latin typeface="Calibri" panose="020F0502020204030204" pitchFamily="34" charset="0"/>
                <a:ea typeface="ＭＳ Ｐゴシック" charset="0"/>
                <a:cs typeface="Calibri" panose="020F0502020204030204" pitchFamily="34" charset="0"/>
              </a:rPr>
              <a:t>40%</a:t>
            </a:r>
            <a:r>
              <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rPr>
              <a:t> requests served by origin servers</a:t>
            </a:r>
            <a:endParaRPr kumimoji="0" lang="en-US" sz="2400" b="0" i="0" u="none" strike="noStrike" kern="1200" cap="none" spc="0" normalizeH="0" baseline="0" noProof="0">
              <a:ln>
                <a:noFill/>
              </a:ln>
              <a:solidFill>
                <a:srgbClr val="000000"/>
              </a:solidFill>
              <a:effectLst/>
              <a:uLnTx/>
              <a:uFillTx/>
              <a:latin typeface="Calibri" panose="020F0502020204030204" pitchFamily="34" charset="0"/>
              <a:ea typeface="ＭＳ Ｐゴシック" charset="0"/>
              <a:cs typeface="Calibri" panose="020F0502020204030204" pitchFamily="34" charset="0"/>
            </a:endParaRPr>
          </a:p>
        </p:txBody>
      </p:sp>
      <p:sp>
        <p:nvSpPr>
          <p:cNvPr id="14" name="TextBox 13">
            <a:extLst>
              <a:ext uri="{FF2B5EF4-FFF2-40B4-BE49-F238E27FC236}">
                <a16:creationId xmlns:a16="http://schemas.microsoft.com/office/drawing/2014/main" id="{9E662385-ABF5-2A1A-0988-07A2F8802B65}"/>
              </a:ext>
            </a:extLst>
          </p:cNvPr>
          <p:cNvSpPr txBox="1"/>
          <p:nvPr/>
        </p:nvSpPr>
        <p:spPr>
          <a:xfrm>
            <a:off x="797497" y="2621640"/>
            <a:ext cx="6096000" cy="461793"/>
          </a:xfrm>
          <a:prstGeom prst="rect">
            <a:avLst/>
          </a:prstGeom>
          <a:noFill/>
        </p:spPr>
        <p:txBody>
          <a:bodyPr wrap="square">
            <a:spAutoFit/>
          </a:bodyPr>
          <a:lstStyle/>
          <a:p>
            <a:pPr marL="342900" marR="0" lvl="0" indent="-342900" algn="l" defTabSz="914400" rtl="0" eaLnBrk="0" fontAlgn="base" latinLnBrk="0" hangingPunct="0">
              <a:lnSpc>
                <a:spcPct val="85000"/>
              </a:lnSpc>
              <a:spcBef>
                <a:spcPct val="20000"/>
              </a:spcBef>
              <a:spcAft>
                <a:spcPct val="0"/>
              </a:spcAft>
              <a:buClr>
                <a:srgbClr val="000099"/>
              </a:buClr>
              <a:buSzPct val="65000"/>
              <a:buFont typeface="Wingdings" charset="0"/>
              <a:buNone/>
              <a:tabLst/>
              <a:defRPr/>
            </a:pPr>
            <a:r>
              <a:rPr lang="en-US" sz="2800" i="1">
                <a:solidFill>
                  <a:srgbClr val="CC0000"/>
                </a:solidFill>
                <a:latin typeface="Calibri" panose="020F0502020204030204" pitchFamily="34" charset="0"/>
                <a:ea typeface="ＭＳ Ｐゴシック" charset="0"/>
                <a:cs typeface="Calibri" panose="020F0502020204030204" pitchFamily="34" charset="0"/>
              </a:rPr>
              <a:t>Solution:</a:t>
            </a:r>
          </a:p>
        </p:txBody>
      </p:sp>
      <p:sp>
        <p:nvSpPr>
          <p:cNvPr id="15" name="TextBox 14">
            <a:extLst>
              <a:ext uri="{FF2B5EF4-FFF2-40B4-BE49-F238E27FC236}">
                <a16:creationId xmlns:a16="http://schemas.microsoft.com/office/drawing/2014/main" id="{80AB4621-B0FD-30D8-60F8-459D8E13A879}"/>
              </a:ext>
            </a:extLst>
          </p:cNvPr>
          <p:cNvSpPr txBox="1"/>
          <p:nvPr/>
        </p:nvSpPr>
        <p:spPr>
          <a:xfrm>
            <a:off x="956903" y="6331053"/>
            <a:ext cx="9469883"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C00000"/>
                </a:solidFill>
                <a:effectLst/>
                <a:uLnTx/>
                <a:uFillTx/>
                <a:latin typeface="Calibri"/>
                <a:ea typeface="ＭＳ Ｐゴシック" charset="0"/>
                <a:cs typeface="ＭＳ Ｐゴシック" charset="0"/>
              </a:rPr>
              <a:t>lower average end-end delay than with 15 Mbps link (and cheaper too!)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204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0" grpId="0"/>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61BE-C9D5-EBFA-1AEF-87C16FA903AB}"/>
              </a:ext>
            </a:extLst>
          </p:cNvPr>
          <p:cNvSpPr>
            <a:spLocks noGrp="1"/>
          </p:cNvSpPr>
          <p:nvPr>
            <p:ph type="title"/>
          </p:nvPr>
        </p:nvSpPr>
        <p:spPr>
          <a:solidFill>
            <a:schemeClr val="bg1"/>
          </a:solidFill>
        </p:spPr>
        <p:txBody>
          <a:bodyPr/>
          <a:lstStyle/>
          <a:p>
            <a:r>
              <a:rPr lang="en-US" dirty="0"/>
              <a:t>Any issues with caches?</a:t>
            </a:r>
          </a:p>
        </p:txBody>
      </p:sp>
    </p:spTree>
    <p:extLst>
      <p:ext uri="{BB962C8B-B14F-4D97-AF65-F5344CB8AC3E}">
        <p14:creationId xmlns:p14="http://schemas.microsoft.com/office/powerpoint/2010/main" val="8259218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Browser caching: Conditional GET</a:t>
            </a:r>
            <a:endParaRPr lang="en-US" sz="440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14337" y="1626575"/>
            <a:ext cx="5597253" cy="513238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dirty="0">
                <a:ln>
                  <a:noFill/>
                </a:ln>
                <a:solidFill>
                  <a:srgbClr val="CC0000"/>
                </a:solidFill>
                <a:effectLst/>
                <a:uLnTx/>
                <a:uFillTx/>
                <a:latin typeface="Calibri"/>
                <a:ea typeface="ＭＳ Ｐゴシック" panose="020B0600070205080204" pitchFamily="34" charset="-128"/>
                <a:cs typeface="+mn-cs"/>
              </a:rPr>
              <a:t>Goal:</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 don’</a:t>
            </a:r>
            <a:r>
              <a:rPr kumimoji="0" lang="en-US" altLang="ja-JP"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t send object if browser has up-to-date cached version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no object transmission delay (or use of network resources)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client:</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specify date of browser-cached copy in HTTP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If-modified-since: &lt;date&gt;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server:</a:t>
            </a:r>
            <a:r>
              <a:rPr kumimoji="0" lang="en-US" altLang="en-US" sz="2800" b="0" i="0" u="none" strike="noStrike" kern="1200" cap="none" spc="0" normalizeH="0" baseline="0" noProof="0" dirty="0">
                <a:ln>
                  <a:noFill/>
                </a:ln>
                <a:solidFill>
                  <a:srgbClr val="000090"/>
                </a:solidFill>
                <a:effectLst/>
                <a:uLnTx/>
                <a:uFillTx/>
                <a:latin typeface="Calibri"/>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response contains no object if browser-cached copy is up-to-date: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1"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HTTP/1.0 304 Not Modified</a:t>
            </a: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
        <p:nvSpPr>
          <p:cNvPr id="273" name="Line 4">
            <a:extLst>
              <a:ext uri="{FF2B5EF4-FFF2-40B4-BE49-F238E27FC236}">
                <a16:creationId xmlns:a16="http://schemas.microsoft.com/office/drawing/2014/main" id="{F2F5CF00-0B08-CD49-8216-B019F02D62E4}"/>
              </a:ext>
            </a:extLst>
          </p:cNvPr>
          <p:cNvSpPr>
            <a:spLocks noChangeShapeType="1"/>
          </p:cNvSpPr>
          <p:nvPr/>
        </p:nvSpPr>
        <p:spPr bwMode="auto">
          <a:xfrm>
            <a:off x="7035490" y="2068251"/>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74" name="Text Box 8">
            <a:extLst>
              <a:ext uri="{FF2B5EF4-FFF2-40B4-BE49-F238E27FC236}">
                <a16:creationId xmlns:a16="http://schemas.microsoft.com/office/drawing/2014/main" id="{906861D1-0EDE-1E49-A686-C17A98961A57}"/>
              </a:ext>
            </a:extLst>
          </p:cNvPr>
          <p:cNvSpPr txBox="1">
            <a:spLocks noChangeArrowheads="1"/>
          </p:cNvSpPr>
          <p:nvPr/>
        </p:nvSpPr>
        <p:spPr bwMode="auto">
          <a:xfrm>
            <a:off x="7341878" y="1952364"/>
            <a:ext cx="2681287" cy="620712"/>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5" name="Line 9">
            <a:extLst>
              <a:ext uri="{FF2B5EF4-FFF2-40B4-BE49-F238E27FC236}">
                <a16:creationId xmlns:a16="http://schemas.microsoft.com/office/drawing/2014/main" id="{ED4D0E55-FFE9-4141-9763-499742C88EAA}"/>
              </a:ext>
            </a:extLst>
          </p:cNvPr>
          <p:cNvSpPr>
            <a:spLocks noChangeShapeType="1"/>
          </p:cNvSpPr>
          <p:nvPr/>
        </p:nvSpPr>
        <p:spPr bwMode="auto">
          <a:xfrm flipH="1">
            <a:off x="7054540" y="281437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76" name="Group 30">
            <a:extLst>
              <a:ext uri="{FF2B5EF4-FFF2-40B4-BE49-F238E27FC236}">
                <a16:creationId xmlns:a16="http://schemas.microsoft.com/office/drawing/2014/main" id="{F2D4CC5D-48B8-6642-A163-00E2785A7CB2}"/>
              </a:ext>
            </a:extLst>
          </p:cNvPr>
          <p:cNvGrpSpPr>
            <a:grpSpLocks/>
          </p:cNvGrpSpPr>
          <p:nvPr/>
        </p:nvGrpSpPr>
        <p:grpSpPr bwMode="auto">
          <a:xfrm>
            <a:off x="7322828" y="2808026"/>
            <a:ext cx="2643187" cy="865188"/>
            <a:chOff x="2698" y="2036"/>
            <a:chExt cx="1665" cy="545"/>
          </a:xfrm>
        </p:grpSpPr>
        <p:sp>
          <p:nvSpPr>
            <p:cNvPr id="277" name="Rectangle 10">
              <a:extLst>
                <a:ext uri="{FF2B5EF4-FFF2-40B4-BE49-F238E27FC236}">
                  <a16:creationId xmlns:a16="http://schemas.microsoft.com/office/drawing/2014/main" id="{B8FAE946-FF4C-5F4E-8634-A0F622EB3E82}"/>
                </a:ext>
              </a:extLst>
            </p:cNvPr>
            <p:cNvSpPr>
              <a:spLocks noChangeArrowheads="1"/>
            </p:cNvSpPr>
            <p:nvPr/>
          </p:nvSpPr>
          <p:spPr bwMode="auto">
            <a:xfrm>
              <a:off x="2760" y="2071"/>
              <a:ext cx="1578" cy="465"/>
            </a:xfrm>
            <a:prstGeom prst="rect">
              <a:avLst/>
            </a:prstGeom>
            <a:solidFill>
              <a:schemeClr val="bg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78" name="Text Box 11">
              <a:extLst>
                <a:ext uri="{FF2B5EF4-FFF2-40B4-BE49-F238E27FC236}">
                  <a16:creationId xmlns:a16="http://schemas.microsoft.com/office/drawing/2014/main" id="{D0F47DD5-D98D-8947-AE9C-C9BE59718F9C}"/>
                </a:ext>
              </a:extLst>
            </p:cNvPr>
            <p:cNvSpPr txBox="1">
              <a:spLocks noChangeArrowheads="1"/>
            </p:cNvSpPr>
            <p:nvPr/>
          </p:nvSpPr>
          <p:spPr bwMode="auto">
            <a:xfrm>
              <a:off x="2698" y="2036"/>
              <a:ext cx="1665" cy="545"/>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HTTP/1.0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304 Not Modified</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9" name="Text Box 28">
            <a:extLst>
              <a:ext uri="{FF2B5EF4-FFF2-40B4-BE49-F238E27FC236}">
                <a16:creationId xmlns:a16="http://schemas.microsoft.com/office/drawing/2014/main" id="{FD73E46B-3F04-E648-BC54-671B5D578B4B}"/>
              </a:ext>
            </a:extLst>
          </p:cNvPr>
          <p:cNvSpPr txBox="1">
            <a:spLocks noChangeArrowheads="1"/>
          </p:cNvSpPr>
          <p:nvPr/>
        </p:nvSpPr>
        <p:spPr bwMode="auto">
          <a:xfrm>
            <a:off x="10420040" y="2103176"/>
            <a:ext cx="104775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not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after</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dirty="0">
                <a:ln>
                  <a:noFill/>
                </a:ln>
                <a:solidFill>
                  <a:srgbClr val="000099"/>
                </a:solidFill>
                <a:effectLst/>
                <a:uLnTx/>
                <a:uFillTx/>
                <a:latin typeface="Calibri"/>
                <a:ea typeface="ＭＳ Ｐゴシック" panose="020B0600070205080204" pitchFamily="34" charset="-128"/>
                <a:cs typeface="+mn-cs"/>
              </a:rPr>
              <a:t>&lt;date&gt;</a:t>
            </a:r>
          </a:p>
        </p:txBody>
      </p:sp>
      <p:sp>
        <p:nvSpPr>
          <p:cNvPr id="280" name="Line 31">
            <a:extLst>
              <a:ext uri="{FF2B5EF4-FFF2-40B4-BE49-F238E27FC236}">
                <a16:creationId xmlns:a16="http://schemas.microsoft.com/office/drawing/2014/main" id="{C63FE7CD-8932-5842-A550-AB95E976B065}"/>
              </a:ext>
            </a:extLst>
          </p:cNvPr>
          <p:cNvSpPr>
            <a:spLocks noChangeShapeType="1"/>
          </p:cNvSpPr>
          <p:nvPr/>
        </p:nvSpPr>
        <p:spPr bwMode="auto">
          <a:xfrm>
            <a:off x="6792603" y="4033576"/>
            <a:ext cx="3905250" cy="0"/>
          </a:xfrm>
          <a:prstGeom prst="line">
            <a:avLst/>
          </a:prstGeom>
          <a:noFill/>
          <a:ln w="28575">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1" name="Line 32">
            <a:extLst>
              <a:ext uri="{FF2B5EF4-FFF2-40B4-BE49-F238E27FC236}">
                <a16:creationId xmlns:a16="http://schemas.microsoft.com/office/drawing/2014/main" id="{FB4BB9E8-5BA3-1A4B-A22B-B43D8797910A}"/>
              </a:ext>
            </a:extLst>
          </p:cNvPr>
          <p:cNvSpPr>
            <a:spLocks noChangeShapeType="1"/>
          </p:cNvSpPr>
          <p:nvPr/>
        </p:nvSpPr>
        <p:spPr bwMode="auto">
          <a:xfrm>
            <a:off x="7102165" y="4632064"/>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2" name="Text Box 34">
            <a:extLst>
              <a:ext uri="{FF2B5EF4-FFF2-40B4-BE49-F238E27FC236}">
                <a16:creationId xmlns:a16="http://schemas.microsoft.com/office/drawing/2014/main" id="{EEDA71D6-F453-1A4D-98C9-B23EA89D5F67}"/>
              </a:ext>
            </a:extLst>
          </p:cNvPr>
          <p:cNvSpPr txBox="1">
            <a:spLocks noChangeArrowheads="1"/>
          </p:cNvSpPr>
          <p:nvPr/>
        </p:nvSpPr>
        <p:spPr bwMode="auto">
          <a:xfrm>
            <a:off x="7346640" y="4516176"/>
            <a:ext cx="2681288" cy="620713"/>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request msg</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If-modified-since: &lt;date&gt;</a:t>
            </a: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3" name="Line 35">
            <a:extLst>
              <a:ext uri="{FF2B5EF4-FFF2-40B4-BE49-F238E27FC236}">
                <a16:creationId xmlns:a16="http://schemas.microsoft.com/office/drawing/2014/main" id="{8CE24BAA-3E73-704D-A359-BE2DD479246A}"/>
              </a:ext>
            </a:extLst>
          </p:cNvPr>
          <p:cNvSpPr>
            <a:spLocks noChangeShapeType="1"/>
          </p:cNvSpPr>
          <p:nvPr/>
        </p:nvSpPr>
        <p:spPr bwMode="auto">
          <a:xfrm flipH="1">
            <a:off x="7121215" y="5411526"/>
            <a:ext cx="3305175" cy="3810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84" name="Text Box 38">
            <a:extLst>
              <a:ext uri="{FF2B5EF4-FFF2-40B4-BE49-F238E27FC236}">
                <a16:creationId xmlns:a16="http://schemas.microsoft.com/office/drawing/2014/main" id="{6B6CFEBF-546C-2C4A-A9DA-A2BC6976D61C}"/>
              </a:ext>
            </a:extLst>
          </p:cNvPr>
          <p:cNvSpPr txBox="1">
            <a:spLocks noChangeArrowheads="1"/>
          </p:cNvSpPr>
          <p:nvPr/>
        </p:nvSpPr>
        <p:spPr bwMode="auto">
          <a:xfrm>
            <a:off x="7365690" y="5355964"/>
            <a:ext cx="2643188" cy="1231106"/>
          </a:xfrm>
          <a:prstGeom prst="rect">
            <a:avLst/>
          </a:prstGeom>
          <a:solidFill>
            <a:schemeClr val="bg1"/>
          </a:solidFill>
          <a:ln w="9525">
            <a:solidFill>
              <a:schemeClr val="tx1"/>
            </a:solidFill>
            <a:miter lim="800000"/>
            <a:headEnd/>
            <a:tailEnd/>
          </a:ln>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response</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6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HTTP/1.0 200 OK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&lt;data&gt;</a:t>
            </a: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0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5" name="Text Box 39">
            <a:extLst>
              <a:ext uri="{FF2B5EF4-FFF2-40B4-BE49-F238E27FC236}">
                <a16:creationId xmlns:a16="http://schemas.microsoft.com/office/drawing/2014/main" id="{F31EAC50-5999-F949-836E-741F26435FCE}"/>
              </a:ext>
            </a:extLst>
          </p:cNvPr>
          <p:cNvSpPr txBox="1">
            <a:spLocks noChangeArrowheads="1"/>
          </p:cNvSpPr>
          <p:nvPr/>
        </p:nvSpPr>
        <p:spPr bwMode="auto">
          <a:xfrm>
            <a:off x="10499415" y="4762239"/>
            <a:ext cx="1047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object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modified</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after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000099"/>
                </a:solidFill>
                <a:effectLst/>
                <a:uLnTx/>
                <a:uFillTx/>
                <a:latin typeface="Calibri"/>
                <a:ea typeface="ＭＳ Ｐゴシック" panose="020B0600070205080204" pitchFamily="34" charset="-128"/>
                <a:cs typeface="+mn-cs"/>
              </a:rPr>
              <a:t>&lt;date&gt;</a:t>
            </a:r>
          </a:p>
        </p:txBody>
      </p:sp>
      <p:grpSp>
        <p:nvGrpSpPr>
          <p:cNvPr id="2" name="Group 1">
            <a:extLst>
              <a:ext uri="{FF2B5EF4-FFF2-40B4-BE49-F238E27FC236}">
                <a16:creationId xmlns:a16="http://schemas.microsoft.com/office/drawing/2014/main" id="{16DA0E8B-38E2-9342-A1EB-20A2D702A664}"/>
              </a:ext>
            </a:extLst>
          </p:cNvPr>
          <p:cNvGrpSpPr/>
          <p:nvPr/>
        </p:nvGrpSpPr>
        <p:grpSpPr>
          <a:xfrm>
            <a:off x="6311590" y="1146753"/>
            <a:ext cx="4549154" cy="787400"/>
            <a:chOff x="6311590" y="931601"/>
            <a:chExt cx="4549154" cy="787400"/>
          </a:xfrm>
        </p:grpSpPr>
        <p:sp>
          <p:nvSpPr>
            <p:cNvPr id="286" name="Text Box 5">
              <a:extLst>
                <a:ext uri="{FF2B5EF4-FFF2-40B4-BE49-F238E27FC236}">
                  <a16:creationId xmlns:a16="http://schemas.microsoft.com/office/drawing/2014/main" id="{E637D672-7B6C-1647-8EEE-A788FA28FF1F}"/>
                </a:ext>
              </a:extLst>
            </p:cNvPr>
            <p:cNvSpPr txBox="1">
              <a:spLocks noChangeArrowheads="1"/>
            </p:cNvSpPr>
            <p:nvPr/>
          </p:nvSpPr>
          <p:spPr bwMode="auto">
            <a:xfrm>
              <a:off x="6311590" y="1015739"/>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287" name="Text Box 6">
              <a:extLst>
                <a:ext uri="{FF2B5EF4-FFF2-40B4-BE49-F238E27FC236}">
                  <a16:creationId xmlns:a16="http://schemas.microsoft.com/office/drawing/2014/main" id="{5AC69B11-5115-184E-9F7C-26E36EF6DF93}"/>
                </a:ext>
              </a:extLst>
            </p:cNvPr>
            <p:cNvSpPr txBox="1">
              <a:spLocks noChangeArrowheads="1"/>
            </p:cNvSpPr>
            <p:nvPr/>
          </p:nvSpPr>
          <p:spPr bwMode="auto">
            <a:xfrm>
              <a:off x="10023785" y="1010976"/>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288" name="Group 34">
              <a:extLst>
                <a:ext uri="{FF2B5EF4-FFF2-40B4-BE49-F238E27FC236}">
                  <a16:creationId xmlns:a16="http://schemas.microsoft.com/office/drawing/2014/main" id="{966CD3F7-7AB2-924F-823A-58555F32174D}"/>
                </a:ext>
              </a:extLst>
            </p:cNvPr>
            <p:cNvGrpSpPr>
              <a:grpSpLocks/>
            </p:cNvGrpSpPr>
            <p:nvPr/>
          </p:nvGrpSpPr>
          <p:grpSpPr bwMode="auto">
            <a:xfrm>
              <a:off x="9588190" y="931601"/>
              <a:ext cx="422275" cy="685800"/>
              <a:chOff x="4140" y="429"/>
              <a:chExt cx="1425" cy="2396"/>
            </a:xfrm>
          </p:grpSpPr>
          <p:sp>
            <p:nvSpPr>
              <p:cNvPr id="289" name="Freeform 35">
                <a:extLst>
                  <a:ext uri="{FF2B5EF4-FFF2-40B4-BE49-F238E27FC236}">
                    <a16:creationId xmlns:a16="http://schemas.microsoft.com/office/drawing/2014/main" id="{8CE7E2BE-E936-F147-8C06-143889566EBA}"/>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0" name="Rectangle 36">
                <a:extLst>
                  <a:ext uri="{FF2B5EF4-FFF2-40B4-BE49-F238E27FC236}">
                    <a16:creationId xmlns:a16="http://schemas.microsoft.com/office/drawing/2014/main" id="{A6315B9D-328B-4B4A-938A-EEDFB67D3471}"/>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91" name="Freeform 37">
                <a:extLst>
                  <a:ext uri="{FF2B5EF4-FFF2-40B4-BE49-F238E27FC236}">
                    <a16:creationId xmlns:a16="http://schemas.microsoft.com/office/drawing/2014/main" id="{D6D629FF-99A4-C445-814B-73349ADDC7F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99" name="Freeform 38">
                <a:extLst>
                  <a:ext uri="{FF2B5EF4-FFF2-40B4-BE49-F238E27FC236}">
                    <a16:creationId xmlns:a16="http://schemas.microsoft.com/office/drawing/2014/main" id="{99A64A90-EA88-094D-B5BA-9DEE55C3352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00" name="Rectangle 39">
                <a:extLst>
                  <a:ext uri="{FF2B5EF4-FFF2-40B4-BE49-F238E27FC236}">
                    <a16:creationId xmlns:a16="http://schemas.microsoft.com/office/drawing/2014/main" id="{4F858703-B37B-004C-96CE-22FC3EB7FAD4}"/>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1" name="Group 40">
                <a:extLst>
                  <a:ext uri="{FF2B5EF4-FFF2-40B4-BE49-F238E27FC236}">
                    <a16:creationId xmlns:a16="http://schemas.microsoft.com/office/drawing/2014/main" id="{94FE2F64-7E16-FF44-B770-1FF34858DF6A}"/>
                  </a:ext>
                </a:extLst>
              </p:cNvPr>
              <p:cNvGrpSpPr>
                <a:grpSpLocks/>
              </p:cNvGrpSpPr>
              <p:nvPr/>
            </p:nvGrpSpPr>
            <p:grpSpPr bwMode="auto">
              <a:xfrm>
                <a:off x="4749" y="668"/>
                <a:ext cx="581" cy="145"/>
                <a:chOff x="614" y="2568"/>
                <a:chExt cx="725" cy="139"/>
              </a:xfrm>
            </p:grpSpPr>
            <p:sp>
              <p:nvSpPr>
                <p:cNvPr id="542" name="AutoShape 41">
                  <a:extLst>
                    <a:ext uri="{FF2B5EF4-FFF2-40B4-BE49-F238E27FC236}">
                      <a16:creationId xmlns:a16="http://schemas.microsoft.com/office/drawing/2014/main" id="{FFB919DB-3DB6-2E47-9682-893EFF45038E}"/>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3" name="AutoShape 42">
                  <a:extLst>
                    <a:ext uri="{FF2B5EF4-FFF2-40B4-BE49-F238E27FC236}">
                      <a16:creationId xmlns:a16="http://schemas.microsoft.com/office/drawing/2014/main" id="{4E207D69-67B1-E24E-86A3-1CFB9A8ED603}"/>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3" name="Rectangle 43">
                <a:extLst>
                  <a:ext uri="{FF2B5EF4-FFF2-40B4-BE49-F238E27FC236}">
                    <a16:creationId xmlns:a16="http://schemas.microsoft.com/office/drawing/2014/main" id="{B50DC330-10D1-2A4E-ACAC-FF9B40FF00F4}"/>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4" name="Group 44">
                <a:extLst>
                  <a:ext uri="{FF2B5EF4-FFF2-40B4-BE49-F238E27FC236}">
                    <a16:creationId xmlns:a16="http://schemas.microsoft.com/office/drawing/2014/main" id="{2E12D255-3950-B547-9406-602D45CB34C2}"/>
                  </a:ext>
                </a:extLst>
              </p:cNvPr>
              <p:cNvGrpSpPr>
                <a:grpSpLocks/>
              </p:cNvGrpSpPr>
              <p:nvPr/>
            </p:nvGrpSpPr>
            <p:grpSpPr bwMode="auto">
              <a:xfrm>
                <a:off x="4747" y="994"/>
                <a:ext cx="581" cy="134"/>
                <a:chOff x="614" y="2568"/>
                <a:chExt cx="725" cy="139"/>
              </a:xfrm>
            </p:grpSpPr>
            <p:sp>
              <p:nvSpPr>
                <p:cNvPr id="540" name="AutoShape 45">
                  <a:extLst>
                    <a:ext uri="{FF2B5EF4-FFF2-40B4-BE49-F238E27FC236}">
                      <a16:creationId xmlns:a16="http://schemas.microsoft.com/office/drawing/2014/main" id="{BE313EB5-0E75-D64F-9B58-846AEC112DB0}"/>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41" name="AutoShape 46">
                  <a:extLst>
                    <a:ext uri="{FF2B5EF4-FFF2-40B4-BE49-F238E27FC236}">
                      <a16:creationId xmlns:a16="http://schemas.microsoft.com/office/drawing/2014/main" id="{7CDD2F87-9EE6-9841-BDE1-56E95B3F0006}"/>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5" name="Rectangle 47">
                <a:extLst>
                  <a:ext uri="{FF2B5EF4-FFF2-40B4-BE49-F238E27FC236}">
                    <a16:creationId xmlns:a16="http://schemas.microsoft.com/office/drawing/2014/main" id="{A3C6AC3E-B182-224E-ABE3-984D17D8AE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06" name="Rectangle 48">
                <a:extLst>
                  <a:ext uri="{FF2B5EF4-FFF2-40B4-BE49-F238E27FC236}">
                    <a16:creationId xmlns:a16="http://schemas.microsoft.com/office/drawing/2014/main" id="{D49F39F4-203C-5E48-875C-EE137013CD0B}"/>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07" name="Group 49">
                <a:extLst>
                  <a:ext uri="{FF2B5EF4-FFF2-40B4-BE49-F238E27FC236}">
                    <a16:creationId xmlns:a16="http://schemas.microsoft.com/office/drawing/2014/main" id="{CBB7495C-CDDF-B74E-AC55-41F4E153E97A}"/>
                  </a:ext>
                </a:extLst>
              </p:cNvPr>
              <p:cNvGrpSpPr>
                <a:grpSpLocks/>
              </p:cNvGrpSpPr>
              <p:nvPr/>
            </p:nvGrpSpPr>
            <p:grpSpPr bwMode="auto">
              <a:xfrm>
                <a:off x="4735" y="1627"/>
                <a:ext cx="582" cy="151"/>
                <a:chOff x="614" y="2568"/>
                <a:chExt cx="725" cy="139"/>
              </a:xfrm>
            </p:grpSpPr>
            <p:sp>
              <p:nvSpPr>
                <p:cNvPr id="538" name="AutoShape 50">
                  <a:extLst>
                    <a:ext uri="{FF2B5EF4-FFF2-40B4-BE49-F238E27FC236}">
                      <a16:creationId xmlns:a16="http://schemas.microsoft.com/office/drawing/2014/main" id="{DBD04B1C-004E-494D-9602-0F1310B0C334}"/>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9" name="AutoShape 51">
                  <a:extLst>
                    <a:ext uri="{FF2B5EF4-FFF2-40B4-BE49-F238E27FC236}">
                      <a16:creationId xmlns:a16="http://schemas.microsoft.com/office/drawing/2014/main" id="{3D0C8D43-BC47-E747-9FD0-5C502E897CF7}"/>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08" name="Freeform 52">
                <a:extLst>
                  <a:ext uri="{FF2B5EF4-FFF2-40B4-BE49-F238E27FC236}">
                    <a16:creationId xmlns:a16="http://schemas.microsoft.com/office/drawing/2014/main" id="{00C2FD89-F255-5B44-B5A0-4E02CB37B47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09" name="Group 53">
                <a:extLst>
                  <a:ext uri="{FF2B5EF4-FFF2-40B4-BE49-F238E27FC236}">
                    <a16:creationId xmlns:a16="http://schemas.microsoft.com/office/drawing/2014/main" id="{C35E79E1-71FE-4E4A-83A2-F8C0643953EC}"/>
                  </a:ext>
                </a:extLst>
              </p:cNvPr>
              <p:cNvGrpSpPr>
                <a:grpSpLocks/>
              </p:cNvGrpSpPr>
              <p:nvPr/>
            </p:nvGrpSpPr>
            <p:grpSpPr bwMode="auto">
              <a:xfrm>
                <a:off x="4739" y="1327"/>
                <a:ext cx="582" cy="139"/>
                <a:chOff x="614" y="2568"/>
                <a:chExt cx="725" cy="139"/>
              </a:xfrm>
            </p:grpSpPr>
            <p:sp>
              <p:nvSpPr>
                <p:cNvPr id="536" name="AutoShape 54">
                  <a:extLst>
                    <a:ext uri="{FF2B5EF4-FFF2-40B4-BE49-F238E27FC236}">
                      <a16:creationId xmlns:a16="http://schemas.microsoft.com/office/drawing/2014/main" id="{95A667E4-D78B-7A4C-A440-4917259D7A5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7" name="AutoShape 55">
                  <a:extLst>
                    <a:ext uri="{FF2B5EF4-FFF2-40B4-BE49-F238E27FC236}">
                      <a16:creationId xmlns:a16="http://schemas.microsoft.com/office/drawing/2014/main" id="{ED50BD44-2B1A-A041-ACD3-EEFDC8341188}"/>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510" name="Rectangle 56">
                <a:extLst>
                  <a:ext uri="{FF2B5EF4-FFF2-40B4-BE49-F238E27FC236}">
                    <a16:creationId xmlns:a16="http://schemas.microsoft.com/office/drawing/2014/main" id="{5DA6EF43-A6D1-5A48-BBCA-48444D1A9E86}"/>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18" name="Freeform 57">
                <a:extLst>
                  <a:ext uri="{FF2B5EF4-FFF2-40B4-BE49-F238E27FC236}">
                    <a16:creationId xmlns:a16="http://schemas.microsoft.com/office/drawing/2014/main" id="{3C6C8679-5D2D-A24A-B371-C4C1F50D16C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19" name="Freeform 58">
                <a:extLst>
                  <a:ext uri="{FF2B5EF4-FFF2-40B4-BE49-F238E27FC236}">
                    <a16:creationId xmlns:a16="http://schemas.microsoft.com/office/drawing/2014/main" id="{84C1EB21-DBAC-5D42-A7C0-5F245901D03F}"/>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20" name="Oval 59">
                <a:extLst>
                  <a:ext uri="{FF2B5EF4-FFF2-40B4-BE49-F238E27FC236}">
                    <a16:creationId xmlns:a16="http://schemas.microsoft.com/office/drawing/2014/main" id="{D88785FB-A16E-B34D-8961-EB75C81E8E45}"/>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29" name="Freeform 60">
                <a:extLst>
                  <a:ext uri="{FF2B5EF4-FFF2-40B4-BE49-F238E27FC236}">
                    <a16:creationId xmlns:a16="http://schemas.microsoft.com/office/drawing/2014/main" id="{137D376C-6C12-0648-BCAA-30DCACD94D7B}"/>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30" name="AutoShape 61">
                <a:extLst>
                  <a:ext uri="{FF2B5EF4-FFF2-40B4-BE49-F238E27FC236}">
                    <a16:creationId xmlns:a16="http://schemas.microsoft.com/office/drawing/2014/main" id="{3524D490-AC16-CF4B-AAFE-EF4C666B3F7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1" name="AutoShape 62">
                <a:extLst>
                  <a:ext uri="{FF2B5EF4-FFF2-40B4-BE49-F238E27FC236}">
                    <a16:creationId xmlns:a16="http://schemas.microsoft.com/office/drawing/2014/main" id="{B279651A-6EBD-F542-B219-9B4C83AF459F}"/>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2" name="Oval 63">
                <a:extLst>
                  <a:ext uri="{FF2B5EF4-FFF2-40B4-BE49-F238E27FC236}">
                    <a16:creationId xmlns:a16="http://schemas.microsoft.com/office/drawing/2014/main" id="{15D5DA26-8982-F44B-A3F7-03FEC745AB79}"/>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3" name="Oval 64">
                <a:extLst>
                  <a:ext uri="{FF2B5EF4-FFF2-40B4-BE49-F238E27FC236}">
                    <a16:creationId xmlns:a16="http://schemas.microsoft.com/office/drawing/2014/main" id="{25B61B78-2AA0-A245-9C22-EC0A104A491C}"/>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534" name="Oval 65">
                <a:extLst>
                  <a:ext uri="{FF2B5EF4-FFF2-40B4-BE49-F238E27FC236}">
                    <a16:creationId xmlns:a16="http://schemas.microsoft.com/office/drawing/2014/main" id="{78934A6A-6F9D-5541-8897-F81821D1AF16}"/>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35" name="Rectangle 66">
                <a:extLst>
                  <a:ext uri="{FF2B5EF4-FFF2-40B4-BE49-F238E27FC236}">
                    <a16:creationId xmlns:a16="http://schemas.microsoft.com/office/drawing/2014/main" id="{4994117A-432E-094B-BF94-5385D43F9BDE}"/>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544" name="Group 67">
              <a:extLst>
                <a:ext uri="{FF2B5EF4-FFF2-40B4-BE49-F238E27FC236}">
                  <a16:creationId xmlns:a16="http://schemas.microsoft.com/office/drawing/2014/main" id="{A6DA78F5-835E-D242-9B19-A42AE8C14789}"/>
                </a:ext>
              </a:extLst>
            </p:cNvPr>
            <p:cNvGrpSpPr>
              <a:grpSpLocks/>
            </p:cNvGrpSpPr>
            <p:nvPr/>
          </p:nvGrpSpPr>
          <p:grpSpPr bwMode="auto">
            <a:xfrm>
              <a:off x="6887853" y="976051"/>
              <a:ext cx="742950" cy="742950"/>
              <a:chOff x="-44" y="1473"/>
              <a:chExt cx="981" cy="1105"/>
            </a:xfrm>
          </p:grpSpPr>
          <p:pic>
            <p:nvPicPr>
              <p:cNvPr id="545" name="Picture 68" descr="desktop_computer_stylized_medium">
                <a:extLst>
                  <a:ext uri="{FF2B5EF4-FFF2-40B4-BE49-F238E27FC236}">
                    <a16:creationId xmlns:a16="http://schemas.microsoft.com/office/drawing/2014/main" id="{AF3FF2A0-2B19-2846-B88C-3A51C71882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6" name="Freeform 69">
                <a:extLst>
                  <a:ext uri="{FF2B5EF4-FFF2-40B4-BE49-F238E27FC236}">
                    <a16:creationId xmlns:a16="http://schemas.microsoft.com/office/drawing/2014/main" id="{77A4C668-554A-6C44-A4D3-0F6A27C1F4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spTree>
    <p:custDataLst>
      <p:tags r:id="rId1"/>
    </p:custDataLst>
    <p:extLst>
      <p:ext uri="{BB962C8B-B14F-4D97-AF65-F5344CB8AC3E}">
        <p14:creationId xmlns:p14="http://schemas.microsoft.com/office/powerpoint/2010/main" val="158072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73"/>
                                        </p:tgtEl>
                                        <p:attrNameLst>
                                          <p:attrName>style.visibility</p:attrName>
                                        </p:attrNameLst>
                                      </p:cBhvr>
                                      <p:to>
                                        <p:strVal val="visible"/>
                                      </p:to>
                                    </p:set>
                                    <p:animEffect transition="in" filter="wipe(left)">
                                      <p:cBhvr>
                                        <p:cTn id="35" dur="500"/>
                                        <p:tgtEl>
                                          <p:spTgt spid="27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74"/>
                                        </p:tgtEl>
                                        <p:attrNameLst>
                                          <p:attrName>style.visibility</p:attrName>
                                        </p:attrNameLst>
                                      </p:cBhvr>
                                      <p:to>
                                        <p:strVal val="visible"/>
                                      </p:to>
                                    </p:set>
                                    <p:animEffect transition="in" filter="wipe(left)">
                                      <p:cBhvr>
                                        <p:cTn id="38" dur="500"/>
                                        <p:tgtEl>
                                          <p:spTgt spid="274"/>
                                        </p:tgtEl>
                                      </p:cBhvr>
                                    </p:animEffect>
                                  </p:childTnLst>
                                </p:cTn>
                              </p:par>
                            </p:childTnLst>
                          </p:cTn>
                        </p:par>
                        <p:par>
                          <p:cTn id="39" fill="hold">
                            <p:stCondLst>
                              <p:cond delay="1000"/>
                            </p:stCondLst>
                            <p:childTnLst>
                              <p:par>
                                <p:cTn id="40" presetID="9" presetClass="entr" presetSubtype="0" fill="hold" grpId="0" nodeType="afterEffect">
                                  <p:stCondLst>
                                    <p:cond delay="0"/>
                                  </p:stCondLst>
                                  <p:childTnLst>
                                    <p:set>
                                      <p:cBhvr>
                                        <p:cTn id="41" dur="1" fill="hold">
                                          <p:stCondLst>
                                            <p:cond delay="0"/>
                                          </p:stCondLst>
                                        </p:cTn>
                                        <p:tgtEl>
                                          <p:spTgt spid="279"/>
                                        </p:tgtEl>
                                        <p:attrNameLst>
                                          <p:attrName>style.visibility</p:attrName>
                                        </p:attrNameLst>
                                      </p:cBhvr>
                                      <p:to>
                                        <p:strVal val="visible"/>
                                      </p:to>
                                    </p:set>
                                    <p:animEffect transition="in" filter="dissolve">
                                      <p:cBhvr>
                                        <p:cTn id="42" dur="500"/>
                                        <p:tgtEl>
                                          <p:spTgt spid="2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275"/>
                                        </p:tgtEl>
                                        <p:attrNameLst>
                                          <p:attrName>style.visibility</p:attrName>
                                        </p:attrNameLst>
                                      </p:cBhvr>
                                      <p:to>
                                        <p:strVal val="visible"/>
                                      </p:to>
                                    </p:set>
                                    <p:animEffect transition="in" filter="wipe(right)">
                                      <p:cBhvr>
                                        <p:cTn id="47" dur="500"/>
                                        <p:tgtEl>
                                          <p:spTgt spid="275"/>
                                        </p:tgtEl>
                                      </p:cBhvr>
                                    </p:animEffect>
                                  </p:childTnLst>
                                </p:cTn>
                              </p:par>
                              <p:par>
                                <p:cTn id="48" presetID="22" presetClass="entr" presetSubtype="2" fill="hold" nodeType="withEffect">
                                  <p:stCondLst>
                                    <p:cond delay="0"/>
                                  </p:stCondLst>
                                  <p:childTnLst>
                                    <p:set>
                                      <p:cBhvr>
                                        <p:cTn id="49" dur="1" fill="hold">
                                          <p:stCondLst>
                                            <p:cond delay="0"/>
                                          </p:stCondLst>
                                        </p:cTn>
                                        <p:tgtEl>
                                          <p:spTgt spid="276"/>
                                        </p:tgtEl>
                                        <p:attrNameLst>
                                          <p:attrName>style.visibility</p:attrName>
                                        </p:attrNameLst>
                                      </p:cBhvr>
                                      <p:to>
                                        <p:strVal val="visible"/>
                                      </p:to>
                                    </p:set>
                                    <p:animEffect transition="in" filter="wipe(right)">
                                      <p:cBhvr>
                                        <p:cTn id="50" dur="500"/>
                                        <p:tgtEl>
                                          <p:spTgt spid="276"/>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0"/>
                                        </p:tgtEl>
                                        <p:attrNameLst>
                                          <p:attrName>style.visibility</p:attrName>
                                        </p:attrNameLst>
                                      </p:cBhvr>
                                      <p:to>
                                        <p:strVal val="visible"/>
                                      </p:to>
                                    </p:set>
                                  </p:childTnLst>
                                </p:cTn>
                              </p:par>
                            </p:childTnLst>
                          </p:cTn>
                        </p:par>
                        <p:par>
                          <p:cTn id="55" fill="hold">
                            <p:stCondLst>
                              <p:cond delay="0"/>
                            </p:stCondLst>
                            <p:childTnLst>
                              <p:par>
                                <p:cTn id="56" presetID="22" presetClass="entr" presetSubtype="8" fill="hold" nodeType="afterEffect">
                                  <p:stCondLst>
                                    <p:cond delay="0"/>
                                  </p:stCondLst>
                                  <p:childTnLst>
                                    <p:set>
                                      <p:cBhvr>
                                        <p:cTn id="57" dur="1" fill="hold">
                                          <p:stCondLst>
                                            <p:cond delay="0"/>
                                          </p:stCondLst>
                                        </p:cTn>
                                        <p:tgtEl>
                                          <p:spTgt spid="281"/>
                                        </p:tgtEl>
                                        <p:attrNameLst>
                                          <p:attrName>style.visibility</p:attrName>
                                        </p:attrNameLst>
                                      </p:cBhvr>
                                      <p:to>
                                        <p:strVal val="visible"/>
                                      </p:to>
                                    </p:set>
                                    <p:animEffect transition="in" filter="wipe(left)">
                                      <p:cBhvr>
                                        <p:cTn id="58" dur="500"/>
                                        <p:tgtEl>
                                          <p:spTgt spid="28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82"/>
                                        </p:tgtEl>
                                        <p:attrNameLst>
                                          <p:attrName>style.visibility</p:attrName>
                                        </p:attrNameLst>
                                      </p:cBhvr>
                                      <p:to>
                                        <p:strVal val="visible"/>
                                      </p:to>
                                    </p:set>
                                    <p:animEffect transition="in" filter="wipe(left)">
                                      <p:cBhvr>
                                        <p:cTn id="61" dur="500"/>
                                        <p:tgtEl>
                                          <p:spTgt spid="282"/>
                                        </p:tgtEl>
                                      </p:cBhvr>
                                    </p:animEffect>
                                  </p:childTnLst>
                                </p:cTn>
                              </p:par>
                            </p:childTnLst>
                          </p:cTn>
                        </p:par>
                        <p:par>
                          <p:cTn id="62" fill="hold">
                            <p:stCondLst>
                              <p:cond delay="500"/>
                            </p:stCondLst>
                            <p:childTnLst>
                              <p:par>
                                <p:cTn id="63" presetID="9" presetClass="entr" presetSubtype="0" fill="hold" grpId="0" nodeType="afterEffect">
                                  <p:stCondLst>
                                    <p:cond delay="0"/>
                                  </p:stCondLst>
                                  <p:childTnLst>
                                    <p:set>
                                      <p:cBhvr>
                                        <p:cTn id="64" dur="1" fill="hold">
                                          <p:stCondLst>
                                            <p:cond delay="0"/>
                                          </p:stCondLst>
                                        </p:cTn>
                                        <p:tgtEl>
                                          <p:spTgt spid="285"/>
                                        </p:tgtEl>
                                        <p:attrNameLst>
                                          <p:attrName>style.visibility</p:attrName>
                                        </p:attrNameLst>
                                      </p:cBhvr>
                                      <p:to>
                                        <p:strVal val="visible"/>
                                      </p:to>
                                    </p:set>
                                    <p:animEffect transition="in" filter="dissolve">
                                      <p:cBhvr>
                                        <p:cTn id="65" dur="500"/>
                                        <p:tgtEl>
                                          <p:spTgt spid="2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283"/>
                                        </p:tgtEl>
                                        <p:attrNameLst>
                                          <p:attrName>style.visibility</p:attrName>
                                        </p:attrNameLst>
                                      </p:cBhvr>
                                      <p:to>
                                        <p:strVal val="visible"/>
                                      </p:to>
                                    </p:set>
                                    <p:animEffect transition="in" filter="wipe(right)">
                                      <p:cBhvr>
                                        <p:cTn id="70" dur="500"/>
                                        <p:tgtEl>
                                          <p:spTgt spid="283"/>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284"/>
                                        </p:tgtEl>
                                        <p:attrNameLst>
                                          <p:attrName>style.visibility</p:attrName>
                                        </p:attrNameLst>
                                      </p:cBhvr>
                                      <p:to>
                                        <p:strVal val="visible"/>
                                      </p:to>
                                    </p:set>
                                    <p:animEffect transition="in" filter="wipe(right)">
                                      <p:cBhvr>
                                        <p:cTn id="73" dur="50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 grpId="0" build="p"/>
      <p:bldP spid="274" grpId="0" animBg="1"/>
      <p:bldP spid="279" grpId="0"/>
      <p:bldP spid="282" grpId="0" animBg="1"/>
      <p:bldP spid="284" grpId="0" animBg="1"/>
      <p:bldP spid="28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C918-F228-531F-1ECA-0B3EC6956E63}"/>
              </a:ext>
            </a:extLst>
          </p:cNvPr>
          <p:cNvSpPr>
            <a:spLocks noGrp="1"/>
          </p:cNvSpPr>
          <p:nvPr>
            <p:ph type="title"/>
          </p:nvPr>
        </p:nvSpPr>
        <p:spPr/>
        <p:txBody>
          <a:bodyPr/>
          <a:lstStyle/>
          <a:p>
            <a:r>
              <a:rPr lang="en-US"/>
              <a:t>Improving web application performance</a:t>
            </a:r>
          </a:p>
        </p:txBody>
      </p:sp>
      <p:sp>
        <p:nvSpPr>
          <p:cNvPr id="5" name="Rectangle 3">
            <a:extLst>
              <a:ext uri="{FF2B5EF4-FFF2-40B4-BE49-F238E27FC236}">
                <a16:creationId xmlns:a16="http://schemas.microsoft.com/office/drawing/2014/main" id="{81975FE4-9499-BAC5-307F-63025F76BE5F}"/>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a:ea typeface="ＭＳ Ｐゴシック" panose="020B0600070205080204" pitchFamily="34" charset="-128"/>
              </a:rPr>
              <a:t>Non-persistent HTTP connections → persistent HTTP connections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Cookies can help improve performance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prstClr val="black"/>
                </a:solidFill>
                <a:latin typeface="Calibri"/>
                <a:ea typeface="ＭＳ Ｐゴシック" panose="020B0600070205080204" pitchFamily="34" charset="-128"/>
              </a:rPr>
              <a:t>Caching!</a:t>
            </a:r>
          </a:p>
          <a:p>
            <a:pPr marL="576263" lvl="1" indent="-233363">
              <a:spcBef>
                <a:spcPts val="1000"/>
              </a:spcBef>
              <a:buClr>
                <a:srgbClr val="0000A3"/>
              </a:buClr>
              <a:buFont typeface="Wingdings" pitchFamily="2" charset="2"/>
              <a:buChar char="§"/>
              <a:defRPr/>
            </a:pPr>
            <a:r>
              <a:rPr lang="en-US" altLang="en-US">
                <a:solidFill>
                  <a:prstClr val="black"/>
                </a:solidFill>
                <a:latin typeface="Calibri"/>
                <a:ea typeface="ＭＳ Ｐゴシック" panose="020B0600070205080204" pitchFamily="34" charset="-128"/>
              </a:rPr>
              <a:t>Web caching</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Brower caching</a:t>
            </a: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0426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rPr>
              <a:t>The layered </a:t>
            </a:r>
            <a:r>
              <a:rPr lang="en-US" altLang="en-US" sz="4400" u="sng">
                <a:ea typeface="ＭＳ Ｐゴシック" panose="020B0600070205080204" pitchFamily="34" charset="-128"/>
              </a:rPr>
              <a:t>Internet</a:t>
            </a:r>
            <a:r>
              <a:rPr lang="en-US" altLang="en-US" sz="4400">
                <a:ea typeface="ＭＳ Ｐゴシック" panose="020B0600070205080204" pitchFamily="34" charset="-128"/>
              </a:rPr>
              <a:t> protocol </a:t>
            </a:r>
            <a:r>
              <a:rPr lang="en-US" altLang="en-US">
                <a:ea typeface="ＭＳ Ｐゴシック" panose="020B0600070205080204" pitchFamily="34" charset="-128"/>
              </a:rPr>
              <a:t>s</a:t>
            </a:r>
            <a:r>
              <a:rPr lang="en-US" altLang="en-US" sz="4400">
                <a:ea typeface="ＭＳ Ｐゴシック" panose="020B0600070205080204" pitchFamily="34" charset="-128"/>
              </a:rPr>
              <a:t>tack</a:t>
            </a:r>
            <a:endParaRPr lang="en-US" sz="4400"/>
          </a:p>
        </p:txBody>
      </p:sp>
      <p:sp>
        <p:nvSpPr>
          <p:cNvPr id="17" name="Rectangle 5">
            <a:extLst>
              <a:ext uri="{FF2B5EF4-FFF2-40B4-BE49-F238E27FC236}">
                <a16:creationId xmlns:a16="http://schemas.microsoft.com/office/drawing/2014/main" id="{921D3CC3-7FC4-4346-86E8-F841A7674F2D}"/>
              </a:ext>
            </a:extLst>
          </p:cNvPr>
          <p:cNvSpPr txBox="1">
            <a:spLocks noChangeArrowheads="1"/>
          </p:cNvSpPr>
          <p:nvPr/>
        </p:nvSpPr>
        <p:spPr>
          <a:xfrm>
            <a:off x="979383" y="1472008"/>
            <a:ext cx="7368749" cy="4922704"/>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application:</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supporting network applications,</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noProof="0" dirty="0" err="1">
                <a:ln>
                  <a:noFill/>
                </a:ln>
                <a:solidFill>
                  <a:prstClr val="black"/>
                </a:solidFill>
                <a:effectLst/>
                <a:uLnTx/>
                <a:uFillTx/>
                <a:latin typeface="Calibri" panose="020F0502020204030204"/>
                <a:ea typeface="ＭＳ Ｐゴシック" panose="020B0600070205080204" pitchFamily="34" charset="-128"/>
                <a:cs typeface="+mn-cs"/>
              </a:rPr>
              <a:t>e.g</a:t>
            </a:r>
            <a:r>
              <a:rPr kumimoji="0" lang="en-US" altLang="en-US" sz="28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682625" marR="0" lvl="1" indent="-225425" algn="l" defTabSz="914400" rtl="0" eaLnBrk="1" fontAlgn="auto" latinLnBrk="0" hangingPunct="1">
              <a:lnSpc>
                <a:spcPct val="8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HTTP, IMAP, SMTP, DNS</a:t>
            </a:r>
          </a:p>
          <a:p>
            <a:pPr marL="287338" marR="0" lvl="0" indent="-28733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transport:</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process-process data transfer</a:t>
            </a:r>
          </a:p>
          <a:p>
            <a:pPr marL="682625" marR="0" lvl="1" indent="-225425" algn="l" defTabSz="914400" rtl="0" eaLnBrk="1" fontAlgn="auto" latinLnBrk="0" hangingPunct="1">
              <a:lnSpc>
                <a:spcPct val="8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TCP, UDP</a:t>
            </a:r>
          </a:p>
          <a:p>
            <a:pPr marL="287338" marR="0" lvl="0" indent="-28733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network:</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routing of datagrams from source to destination</a:t>
            </a:r>
          </a:p>
          <a:p>
            <a:pPr marL="682625" marR="0" lvl="1" indent="-225425" algn="l" defTabSz="914400" rtl="0" eaLnBrk="1" fontAlgn="auto" latinLnBrk="0" hangingPunct="1">
              <a:lnSpc>
                <a:spcPct val="8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IP, routing protocols</a:t>
            </a:r>
          </a:p>
          <a:p>
            <a:pPr marL="287338" marR="0" lvl="0" indent="-28733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data link:</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 transfer between neighboring  network elements</a:t>
            </a:r>
          </a:p>
          <a:p>
            <a:pPr marL="682625" marR="0" lvl="1" indent="-225425" algn="l" defTabSz="914400" rtl="0" eaLnBrk="1" fontAlgn="auto" latinLnBrk="0" hangingPunct="1">
              <a:lnSpc>
                <a:spcPct val="8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Ethernet, 802.11 (</a:t>
            </a:r>
            <a:r>
              <a:rPr kumimoji="0" lang="en-US" altLang="en-US" sz="2400" b="0" i="0" u="none" strike="noStrike" kern="1200" cap="none" spc="0" normalizeH="0" baseline="0" noProof="0" dirty="0" err="1">
                <a:ln>
                  <a:noFill/>
                </a:ln>
                <a:solidFill>
                  <a:prstClr val="black"/>
                </a:solidFill>
                <a:effectLst/>
                <a:uLnTx/>
                <a:uFillTx/>
                <a:latin typeface="Calibri" panose="020F0502020204030204"/>
                <a:ea typeface="Arial" panose="020B0604020202020204" pitchFamily="34" charset="0"/>
                <a:cs typeface="+mn-cs"/>
              </a:rPr>
              <a:t>WiFi</a:t>
            </a: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Arial" panose="020B0604020202020204" pitchFamily="34" charset="0"/>
                <a:cs typeface="+mn-cs"/>
              </a:rPr>
              <a:t>), PPP</a:t>
            </a:r>
          </a:p>
          <a:p>
            <a:pPr marL="287338" marR="0" lvl="0" indent="-287338" algn="l" defTabSz="914400" rtl="0" eaLnBrk="1" fontAlgn="auto" latinLnBrk="0" hangingPunct="1">
              <a:lnSpc>
                <a:spcPct val="8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physical:</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bits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on the wire”</a:t>
            </a:r>
          </a:p>
        </p:txBody>
      </p:sp>
      <p:sp>
        <p:nvSpPr>
          <p:cNvPr id="8" name="Rectangle 6">
            <a:extLst>
              <a:ext uri="{FF2B5EF4-FFF2-40B4-BE49-F238E27FC236}">
                <a16:creationId xmlns:a16="http://schemas.microsoft.com/office/drawing/2014/main" id="{7FC87645-22AD-8040-8C83-BC2F64C5D928}"/>
              </a:ext>
            </a:extLst>
          </p:cNvPr>
          <p:cNvSpPr>
            <a:spLocks noChangeArrowheads="1"/>
          </p:cNvSpPr>
          <p:nvPr/>
        </p:nvSpPr>
        <p:spPr bwMode="auto">
          <a:xfrm>
            <a:off x="8913284" y="1902006"/>
            <a:ext cx="1892300" cy="3530600"/>
          </a:xfrm>
          <a:prstGeom prst="rect">
            <a:avLst/>
          </a:prstGeom>
          <a:solidFill>
            <a:schemeClr val="bg1"/>
          </a:solidFill>
          <a:ln w="38100">
            <a:solidFill>
              <a:schemeClr val="tx1"/>
            </a:solidFill>
            <a:miter lim="800000"/>
            <a:headEnd/>
            <a:tailEnd/>
          </a:ln>
          <a:effectLst>
            <a:outerShdw blurRad="304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 name="Text Box 7">
            <a:extLst>
              <a:ext uri="{FF2B5EF4-FFF2-40B4-BE49-F238E27FC236}">
                <a16:creationId xmlns:a16="http://schemas.microsoft.com/office/drawing/2014/main" id="{8C032AE1-21C7-1541-9531-59DC0E0F6A64}"/>
              </a:ext>
            </a:extLst>
          </p:cNvPr>
          <p:cNvSpPr txBox="1">
            <a:spLocks noChangeArrowheads="1"/>
          </p:cNvSpPr>
          <p:nvPr/>
        </p:nvSpPr>
        <p:spPr bwMode="auto">
          <a:xfrm>
            <a:off x="9503820" y="4217549"/>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link</a:t>
            </a:r>
          </a:p>
        </p:txBody>
      </p:sp>
      <p:sp>
        <p:nvSpPr>
          <p:cNvPr id="10" name="Line 8">
            <a:extLst>
              <a:ext uri="{FF2B5EF4-FFF2-40B4-BE49-F238E27FC236}">
                <a16:creationId xmlns:a16="http://schemas.microsoft.com/office/drawing/2014/main" id="{2FF6CB9E-FC16-794F-9F97-8FE4CC7DA95C}"/>
              </a:ext>
            </a:extLst>
          </p:cNvPr>
          <p:cNvSpPr>
            <a:spLocks noChangeShapeType="1"/>
          </p:cNvSpPr>
          <p:nvPr/>
        </p:nvSpPr>
        <p:spPr bwMode="auto">
          <a:xfrm>
            <a:off x="8906934" y="263769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Line 9">
            <a:extLst>
              <a:ext uri="{FF2B5EF4-FFF2-40B4-BE49-F238E27FC236}">
                <a16:creationId xmlns:a16="http://schemas.microsoft.com/office/drawing/2014/main" id="{E0C842E9-2804-A24B-90F5-1E76ED56B971}"/>
              </a:ext>
            </a:extLst>
          </p:cNvPr>
          <p:cNvSpPr>
            <a:spLocks noChangeShapeType="1"/>
          </p:cNvSpPr>
          <p:nvPr/>
        </p:nvSpPr>
        <p:spPr bwMode="auto">
          <a:xfrm>
            <a:off x="8906934" y="33425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Line 10">
            <a:extLst>
              <a:ext uri="{FF2B5EF4-FFF2-40B4-BE49-F238E27FC236}">
                <a16:creationId xmlns:a16="http://schemas.microsoft.com/office/drawing/2014/main" id="{80C10F46-6CD7-F647-A004-85EB56C772DF}"/>
              </a:ext>
            </a:extLst>
          </p:cNvPr>
          <p:cNvSpPr>
            <a:spLocks noChangeShapeType="1"/>
          </p:cNvSpPr>
          <p:nvPr/>
        </p:nvSpPr>
        <p:spPr bwMode="auto">
          <a:xfrm>
            <a:off x="8906934" y="40537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Line 11">
            <a:extLst>
              <a:ext uri="{FF2B5EF4-FFF2-40B4-BE49-F238E27FC236}">
                <a16:creationId xmlns:a16="http://schemas.microsoft.com/office/drawing/2014/main" id="{264B0C4A-9518-2F45-BBDA-97BCDD99E256}"/>
              </a:ext>
            </a:extLst>
          </p:cNvPr>
          <p:cNvSpPr>
            <a:spLocks noChangeShapeType="1"/>
          </p:cNvSpPr>
          <p:nvPr/>
        </p:nvSpPr>
        <p:spPr bwMode="auto">
          <a:xfrm>
            <a:off x="8906934" y="476494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ts val="206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Text Box 7">
            <a:extLst>
              <a:ext uri="{FF2B5EF4-FFF2-40B4-BE49-F238E27FC236}">
                <a16:creationId xmlns:a16="http://schemas.microsoft.com/office/drawing/2014/main" id="{A1409CBF-F5BE-6642-ACCF-440DA30E3B86}"/>
              </a:ext>
            </a:extLst>
          </p:cNvPr>
          <p:cNvSpPr txBox="1">
            <a:spLocks noChangeArrowheads="1"/>
          </p:cNvSpPr>
          <p:nvPr/>
        </p:nvSpPr>
        <p:spPr bwMode="auto">
          <a:xfrm>
            <a:off x="8942478" y="2070093"/>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application</a:t>
            </a:r>
          </a:p>
        </p:txBody>
      </p:sp>
      <p:sp>
        <p:nvSpPr>
          <p:cNvPr id="15" name="Text Box 7">
            <a:extLst>
              <a:ext uri="{FF2B5EF4-FFF2-40B4-BE49-F238E27FC236}">
                <a16:creationId xmlns:a16="http://schemas.microsoft.com/office/drawing/2014/main" id="{4C8F71E2-C149-F549-B200-0E64A6F67591}"/>
              </a:ext>
            </a:extLst>
          </p:cNvPr>
          <p:cNvSpPr txBox="1">
            <a:spLocks noChangeArrowheads="1"/>
          </p:cNvSpPr>
          <p:nvPr/>
        </p:nvSpPr>
        <p:spPr bwMode="auto">
          <a:xfrm>
            <a:off x="9139934" y="351096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network</a:t>
            </a:r>
          </a:p>
        </p:txBody>
      </p:sp>
      <p:sp>
        <p:nvSpPr>
          <p:cNvPr id="16" name="Text Box 7">
            <a:extLst>
              <a:ext uri="{FF2B5EF4-FFF2-40B4-BE49-F238E27FC236}">
                <a16:creationId xmlns:a16="http://schemas.microsoft.com/office/drawing/2014/main" id="{565AE4AB-C1CB-3E4C-B30F-33A869485DEC}"/>
              </a:ext>
            </a:extLst>
          </p:cNvPr>
          <p:cNvSpPr txBox="1">
            <a:spLocks noChangeArrowheads="1"/>
          </p:cNvSpPr>
          <p:nvPr/>
        </p:nvSpPr>
        <p:spPr bwMode="auto">
          <a:xfrm>
            <a:off x="9024889" y="2776676"/>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transport</a:t>
            </a:r>
          </a:p>
        </p:txBody>
      </p:sp>
      <p:sp>
        <p:nvSpPr>
          <p:cNvPr id="18" name="Text Box 7">
            <a:extLst>
              <a:ext uri="{FF2B5EF4-FFF2-40B4-BE49-F238E27FC236}">
                <a16:creationId xmlns:a16="http://schemas.microsoft.com/office/drawing/2014/main" id="{0C3D0051-24D3-9542-BC28-EF8E74513E07}"/>
              </a:ext>
            </a:extLst>
          </p:cNvPr>
          <p:cNvSpPr txBox="1">
            <a:spLocks noChangeArrowheads="1"/>
          </p:cNvSpPr>
          <p:nvPr/>
        </p:nvSpPr>
        <p:spPr bwMode="auto">
          <a:xfrm>
            <a:off x="9197943" y="4884466"/>
            <a:ext cx="1340302"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physical</a:t>
            </a:r>
          </a:p>
        </p:txBody>
      </p:sp>
      <p:grpSp>
        <p:nvGrpSpPr>
          <p:cNvPr id="4" name="Group 3">
            <a:extLst>
              <a:ext uri="{FF2B5EF4-FFF2-40B4-BE49-F238E27FC236}">
                <a16:creationId xmlns:a16="http://schemas.microsoft.com/office/drawing/2014/main" id="{0D5C6DD9-E1C8-9A47-B128-964947A9BCA1}"/>
              </a:ext>
            </a:extLst>
          </p:cNvPr>
          <p:cNvGrpSpPr/>
          <p:nvPr/>
        </p:nvGrpSpPr>
        <p:grpSpPr>
          <a:xfrm>
            <a:off x="8931728" y="1894114"/>
            <a:ext cx="1877786" cy="734786"/>
            <a:chOff x="8980714" y="751114"/>
            <a:chExt cx="1877786" cy="734786"/>
          </a:xfrm>
        </p:grpSpPr>
        <p:sp>
          <p:nvSpPr>
            <p:cNvPr id="3" name="Rectangle 2">
              <a:extLst>
                <a:ext uri="{FF2B5EF4-FFF2-40B4-BE49-F238E27FC236}">
                  <a16:creationId xmlns:a16="http://schemas.microsoft.com/office/drawing/2014/main" id="{A763C0FF-36B6-664F-90B3-14AB76C3338D}"/>
                </a:ext>
              </a:extLst>
            </p:cNvPr>
            <p:cNvSpPr/>
            <p:nvPr/>
          </p:nvSpPr>
          <p:spPr>
            <a:xfrm>
              <a:off x="8980714" y="751114"/>
              <a:ext cx="1877786" cy="7347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 Box 7">
              <a:extLst>
                <a:ext uri="{FF2B5EF4-FFF2-40B4-BE49-F238E27FC236}">
                  <a16:creationId xmlns:a16="http://schemas.microsoft.com/office/drawing/2014/main" id="{D1D9D12F-41D2-1C43-BE10-20C3B18B6C74}"/>
                </a:ext>
              </a:extLst>
            </p:cNvPr>
            <p:cNvSpPr txBox="1">
              <a:spLocks noChangeArrowheads="1"/>
            </p:cNvSpPr>
            <p:nvPr/>
          </p:nvSpPr>
          <p:spPr bwMode="auto">
            <a:xfrm>
              <a:off x="9029564" y="899878"/>
              <a:ext cx="179581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chemeClr val="bg1"/>
                  </a:solidFill>
                  <a:effectLst/>
                  <a:uLnTx/>
                  <a:uFillTx/>
                  <a:latin typeface="Calibri" panose="020F0502020204030204"/>
                  <a:ea typeface="ＭＳ Ｐゴシック" panose="020B0600070205080204" pitchFamily="34" charset="-128"/>
                  <a:cs typeface="+mn-cs"/>
                </a:rPr>
                <a:t>application</a:t>
              </a:r>
            </a:p>
          </p:txBody>
        </p:sp>
      </p:grpSp>
      <p:grpSp>
        <p:nvGrpSpPr>
          <p:cNvPr id="20" name="Group 19">
            <a:extLst>
              <a:ext uri="{FF2B5EF4-FFF2-40B4-BE49-F238E27FC236}">
                <a16:creationId xmlns:a16="http://schemas.microsoft.com/office/drawing/2014/main" id="{FBC066ED-EC5C-E148-85B2-CE56D9C40F28}"/>
              </a:ext>
            </a:extLst>
          </p:cNvPr>
          <p:cNvGrpSpPr/>
          <p:nvPr/>
        </p:nvGrpSpPr>
        <p:grpSpPr>
          <a:xfrm>
            <a:off x="8933979" y="2649498"/>
            <a:ext cx="1861418" cy="688224"/>
            <a:chOff x="8993850" y="766270"/>
            <a:chExt cx="1861418" cy="688224"/>
          </a:xfrm>
        </p:grpSpPr>
        <p:sp>
          <p:nvSpPr>
            <p:cNvPr id="21" name="Rectangle 20">
              <a:extLst>
                <a:ext uri="{FF2B5EF4-FFF2-40B4-BE49-F238E27FC236}">
                  <a16:creationId xmlns:a16="http://schemas.microsoft.com/office/drawing/2014/main" id="{173E1221-1527-4744-A110-60E3BD72A69D}"/>
                </a:ext>
              </a:extLst>
            </p:cNvPr>
            <p:cNvSpPr/>
            <p:nvPr/>
          </p:nvSpPr>
          <p:spPr>
            <a:xfrm>
              <a:off x="8993850" y="766270"/>
              <a:ext cx="1861418" cy="68822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Box 7">
              <a:extLst>
                <a:ext uri="{FF2B5EF4-FFF2-40B4-BE49-F238E27FC236}">
                  <a16:creationId xmlns:a16="http://schemas.microsoft.com/office/drawing/2014/main" id="{5D7E6050-1C4A-AC42-9C80-455BF3E89624}"/>
                </a:ext>
              </a:extLst>
            </p:cNvPr>
            <p:cNvSpPr txBox="1">
              <a:spLocks noChangeArrowheads="1"/>
            </p:cNvSpPr>
            <p:nvPr/>
          </p:nvSpPr>
          <p:spPr bwMode="auto">
            <a:xfrm>
              <a:off x="9153542" y="899878"/>
              <a:ext cx="1547860"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chemeClr val="bg1"/>
                  </a:solidFill>
                  <a:effectLst/>
                  <a:uLnTx/>
                  <a:uFillTx/>
                  <a:latin typeface="Calibri" panose="020F0502020204030204"/>
                  <a:ea typeface="ＭＳ Ｐゴシック" panose="020B0600070205080204" pitchFamily="34" charset="-128"/>
                  <a:cs typeface="+mn-cs"/>
                </a:rPr>
                <a:t>transport</a:t>
              </a:r>
            </a:p>
          </p:txBody>
        </p:sp>
      </p:grpSp>
      <p:grpSp>
        <p:nvGrpSpPr>
          <p:cNvPr id="23" name="Group 22">
            <a:extLst>
              <a:ext uri="{FF2B5EF4-FFF2-40B4-BE49-F238E27FC236}">
                <a16:creationId xmlns:a16="http://schemas.microsoft.com/office/drawing/2014/main" id="{A118D44F-D234-294A-9DFB-5BF4D5E069AC}"/>
              </a:ext>
            </a:extLst>
          </p:cNvPr>
          <p:cNvGrpSpPr/>
          <p:nvPr/>
        </p:nvGrpSpPr>
        <p:grpSpPr>
          <a:xfrm>
            <a:off x="8931286" y="3357646"/>
            <a:ext cx="1861418" cy="677992"/>
            <a:chOff x="8993850" y="766270"/>
            <a:chExt cx="1861418" cy="677992"/>
          </a:xfrm>
        </p:grpSpPr>
        <p:sp>
          <p:nvSpPr>
            <p:cNvPr id="24" name="Rectangle 23">
              <a:extLst>
                <a:ext uri="{FF2B5EF4-FFF2-40B4-BE49-F238E27FC236}">
                  <a16:creationId xmlns:a16="http://schemas.microsoft.com/office/drawing/2014/main" id="{5BB6D480-0EF6-9743-B8C0-63D799A0402B}"/>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7">
              <a:extLst>
                <a:ext uri="{FF2B5EF4-FFF2-40B4-BE49-F238E27FC236}">
                  <a16:creationId xmlns:a16="http://schemas.microsoft.com/office/drawing/2014/main" id="{2D6CC9E9-4EB8-C148-99C7-DE21615E7DBD}"/>
                </a:ext>
              </a:extLst>
            </p:cNvPr>
            <p:cNvSpPr txBox="1">
              <a:spLocks noChangeArrowheads="1"/>
            </p:cNvSpPr>
            <p:nvPr/>
          </p:nvSpPr>
          <p:spPr bwMode="auto">
            <a:xfrm>
              <a:off x="9227024" y="899878"/>
              <a:ext cx="1400896"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chemeClr val="bg1"/>
                  </a:solidFill>
                  <a:effectLst/>
                  <a:uLnTx/>
                  <a:uFillTx/>
                  <a:latin typeface="Calibri" panose="020F0502020204030204"/>
                  <a:ea typeface="ＭＳ Ｐゴシック" panose="020B0600070205080204" pitchFamily="34" charset="-128"/>
                  <a:cs typeface="+mn-cs"/>
                </a:rPr>
                <a:t>network</a:t>
              </a:r>
            </a:p>
          </p:txBody>
        </p:sp>
      </p:grpSp>
      <p:grpSp>
        <p:nvGrpSpPr>
          <p:cNvPr id="26" name="Group 25">
            <a:extLst>
              <a:ext uri="{FF2B5EF4-FFF2-40B4-BE49-F238E27FC236}">
                <a16:creationId xmlns:a16="http://schemas.microsoft.com/office/drawing/2014/main" id="{AC9AAF3B-AED3-A449-97D4-F0291249333B}"/>
              </a:ext>
            </a:extLst>
          </p:cNvPr>
          <p:cNvGrpSpPr/>
          <p:nvPr/>
        </p:nvGrpSpPr>
        <p:grpSpPr>
          <a:xfrm>
            <a:off x="8931824" y="4072257"/>
            <a:ext cx="1861418" cy="677992"/>
            <a:chOff x="8993850" y="766270"/>
            <a:chExt cx="1861418" cy="677992"/>
          </a:xfrm>
        </p:grpSpPr>
        <p:sp>
          <p:nvSpPr>
            <p:cNvPr id="27" name="Rectangle 26">
              <a:extLst>
                <a:ext uri="{FF2B5EF4-FFF2-40B4-BE49-F238E27FC236}">
                  <a16:creationId xmlns:a16="http://schemas.microsoft.com/office/drawing/2014/main" id="{821B1C9B-1511-9048-954A-42C526FFA552}"/>
                </a:ext>
              </a:extLst>
            </p:cNvPr>
            <p:cNvSpPr/>
            <p:nvPr/>
          </p:nvSpPr>
          <p:spPr>
            <a:xfrm>
              <a:off x="8993850" y="766270"/>
              <a:ext cx="1861418" cy="67799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 Box 7">
              <a:extLst>
                <a:ext uri="{FF2B5EF4-FFF2-40B4-BE49-F238E27FC236}">
                  <a16:creationId xmlns:a16="http://schemas.microsoft.com/office/drawing/2014/main" id="{94F6A773-D867-F74F-B5C6-8190F112DD55}"/>
                </a:ext>
              </a:extLst>
            </p:cNvPr>
            <p:cNvSpPr txBox="1">
              <a:spLocks noChangeArrowheads="1"/>
            </p:cNvSpPr>
            <p:nvPr/>
          </p:nvSpPr>
          <p:spPr bwMode="auto">
            <a:xfrm>
              <a:off x="9577058" y="899878"/>
              <a:ext cx="70083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chemeClr val="bg1"/>
                  </a:solidFill>
                  <a:effectLst/>
                  <a:uLnTx/>
                  <a:uFillTx/>
                  <a:latin typeface="Calibri" panose="020F0502020204030204"/>
                  <a:ea typeface="ＭＳ Ｐゴシック" panose="020B0600070205080204" pitchFamily="34" charset="-128"/>
                  <a:cs typeface="+mn-cs"/>
                </a:rPr>
                <a:t>link</a:t>
              </a:r>
            </a:p>
          </p:txBody>
        </p:sp>
      </p:grpSp>
      <p:grpSp>
        <p:nvGrpSpPr>
          <p:cNvPr id="29" name="Group 28">
            <a:extLst>
              <a:ext uri="{FF2B5EF4-FFF2-40B4-BE49-F238E27FC236}">
                <a16:creationId xmlns:a16="http://schemas.microsoft.com/office/drawing/2014/main" id="{5725BE4D-F37D-9C4B-B89A-22367E8DCDC6}"/>
              </a:ext>
            </a:extLst>
          </p:cNvPr>
          <p:cNvGrpSpPr/>
          <p:nvPr/>
        </p:nvGrpSpPr>
        <p:grpSpPr>
          <a:xfrm>
            <a:off x="8925900" y="4785252"/>
            <a:ext cx="1861418" cy="639758"/>
            <a:chOff x="8993850" y="784041"/>
            <a:chExt cx="1861418" cy="639758"/>
          </a:xfrm>
        </p:grpSpPr>
        <p:sp>
          <p:nvSpPr>
            <p:cNvPr id="30" name="Rectangle 29">
              <a:extLst>
                <a:ext uri="{FF2B5EF4-FFF2-40B4-BE49-F238E27FC236}">
                  <a16:creationId xmlns:a16="http://schemas.microsoft.com/office/drawing/2014/main" id="{0D53E4D4-FAC6-1E4B-882F-3AD5F8C274EF}"/>
                </a:ext>
              </a:extLst>
            </p:cNvPr>
            <p:cNvSpPr/>
            <p:nvPr/>
          </p:nvSpPr>
          <p:spPr>
            <a:xfrm>
              <a:off x="8993850" y="784041"/>
              <a:ext cx="1861418" cy="63975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 Box 7">
              <a:extLst>
                <a:ext uri="{FF2B5EF4-FFF2-40B4-BE49-F238E27FC236}">
                  <a16:creationId xmlns:a16="http://schemas.microsoft.com/office/drawing/2014/main" id="{2F3023D6-375B-E04C-A47A-CBC847CE62DB}"/>
                </a:ext>
              </a:extLst>
            </p:cNvPr>
            <p:cNvSpPr txBox="1">
              <a:spLocks noChangeArrowheads="1"/>
            </p:cNvSpPr>
            <p:nvPr/>
          </p:nvSpPr>
          <p:spPr bwMode="auto">
            <a:xfrm>
              <a:off x="9257324" y="899878"/>
              <a:ext cx="1340303" cy="456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ts val="2760"/>
                </a:lnSpc>
                <a:spcBef>
                  <a:spcPts val="0"/>
                </a:spcBef>
                <a:spcAft>
                  <a:spcPts val="0"/>
                </a:spcAft>
                <a:buClrTx/>
                <a:buSzTx/>
                <a:buFontTx/>
                <a:buNone/>
                <a:tabLst/>
                <a:defRPr/>
              </a:pPr>
              <a:r>
                <a:rPr kumimoji="0" lang="en-US" altLang="en-US" sz="2800" b="0" i="0" u="none" strike="noStrike" kern="1200" cap="none" spc="0" normalizeH="0" baseline="0" noProof="0">
                  <a:ln>
                    <a:noFill/>
                  </a:ln>
                  <a:solidFill>
                    <a:schemeClr val="bg1"/>
                  </a:solidFill>
                  <a:effectLst/>
                  <a:uLnTx/>
                  <a:uFillTx/>
                  <a:latin typeface="Calibri" panose="020F0502020204030204"/>
                  <a:ea typeface="ＭＳ Ｐゴシック" panose="020B0600070205080204" pitchFamily="34" charset="-128"/>
                  <a:cs typeface="+mn-cs"/>
                </a:rPr>
                <a:t>physical</a:t>
              </a:r>
            </a:p>
          </p:txBody>
        </p:sp>
      </p:grpSp>
    </p:spTree>
    <p:extLst>
      <p:ext uri="{BB962C8B-B14F-4D97-AF65-F5344CB8AC3E}">
        <p14:creationId xmlns:p14="http://schemas.microsoft.com/office/powerpoint/2010/main" val="160529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dissolve">
                                      <p:cBhvr>
                                        <p:cTn id="7" dur="500"/>
                                        <p:tgtEl>
                                          <p:spTgt spid="1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xEl>
                                              <p:pRg st="1" end="1"/>
                                            </p:txEl>
                                          </p:spTgt>
                                        </p:tgtEl>
                                        <p:attrNameLst>
                                          <p:attrName>style.visibility</p:attrName>
                                        </p:attrNameLst>
                                      </p:cBhvr>
                                      <p:to>
                                        <p:strVal val="visible"/>
                                      </p:to>
                                    </p:set>
                                    <p:animEffect transition="in" filter="dissolve">
                                      <p:cBhvr>
                                        <p:cTn id="15" dur="500"/>
                                        <p:tgtEl>
                                          <p:spTgt spid="1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7">
                                            <p:txEl>
                                              <p:pRg st="2" end="2"/>
                                            </p:txEl>
                                          </p:spTgt>
                                        </p:tgtEl>
                                        <p:attrNameLst>
                                          <p:attrName>style.visibility</p:attrName>
                                        </p:attrNameLst>
                                      </p:cBhvr>
                                      <p:to>
                                        <p:strVal val="visible"/>
                                      </p:to>
                                    </p:set>
                                    <p:animEffect transition="in" filter="dissolve">
                                      <p:cBhvr>
                                        <p:cTn id="20" dur="500"/>
                                        <p:tgtEl>
                                          <p:spTgt spid="17">
                                            <p:txEl>
                                              <p:pRg st="2" end="2"/>
                                            </p:txEl>
                                          </p:spTgt>
                                        </p:tgtEl>
                                      </p:cBhvr>
                                    </p:animEffect>
                                  </p:childTnLst>
                                </p:cTn>
                              </p:par>
                              <p:par>
                                <p:cTn id="21" presetID="9" presetClass="exit" presetSubtype="0" fill="hold" nodeType="withEffect">
                                  <p:stCondLst>
                                    <p:cond delay="0"/>
                                  </p:stCondLst>
                                  <p:childTnLst>
                                    <p:animEffect transition="out" filter="dissolv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animEffect transition="in" filter="dissolve">
                                      <p:cBhvr>
                                        <p:cTn id="31" dur="500"/>
                                        <p:tgtEl>
                                          <p:spTgt spid="1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7">
                                            <p:txEl>
                                              <p:pRg st="4" end="4"/>
                                            </p:txEl>
                                          </p:spTgt>
                                        </p:tgtEl>
                                        <p:attrNameLst>
                                          <p:attrName>style.visibility</p:attrName>
                                        </p:attrNameLst>
                                      </p:cBhvr>
                                      <p:to>
                                        <p:strVal val="visible"/>
                                      </p:to>
                                    </p:set>
                                    <p:animEffect transition="in" filter="dissolve">
                                      <p:cBhvr>
                                        <p:cTn id="36" dur="500"/>
                                        <p:tgtEl>
                                          <p:spTgt spid="17">
                                            <p:txEl>
                                              <p:pRg st="4" end="4"/>
                                            </p:txEl>
                                          </p:spTgt>
                                        </p:tgtEl>
                                      </p:cBhvr>
                                    </p:animEffect>
                                  </p:childTnLst>
                                </p:cTn>
                              </p:par>
                              <p:par>
                                <p:cTn id="37" presetID="9" presetClass="exit" presetSubtype="0" fill="hold" nodeType="withEffect">
                                  <p:stCondLst>
                                    <p:cond delay="0"/>
                                  </p:stCondLst>
                                  <p:childTnLst>
                                    <p:animEffect transition="out" filter="dissolve">
                                      <p:cBhvr>
                                        <p:cTn id="38" dur="500"/>
                                        <p:tgtEl>
                                          <p:spTgt spid="20"/>
                                        </p:tgtEl>
                                      </p:cBhvr>
                                    </p:animEffect>
                                    <p:set>
                                      <p:cBhvr>
                                        <p:cTn id="39" dur="1" fill="hold">
                                          <p:stCondLst>
                                            <p:cond delay="499"/>
                                          </p:stCondLst>
                                        </p:cTn>
                                        <p:tgtEl>
                                          <p:spTgt spid="20"/>
                                        </p:tgtEl>
                                        <p:attrNameLst>
                                          <p:attrName>style.visibility</p:attrName>
                                        </p:attrNameLst>
                                      </p:cBhvr>
                                      <p:to>
                                        <p:strVal val="hidden"/>
                                      </p:to>
                                    </p:set>
                                  </p:childTnLst>
                                </p:cTn>
                              </p:par>
                              <p:par>
                                <p:cTn id="40" presetID="9"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7">
                                            <p:txEl>
                                              <p:pRg st="5" end="5"/>
                                            </p:txEl>
                                          </p:spTgt>
                                        </p:tgtEl>
                                        <p:attrNameLst>
                                          <p:attrName>style.visibility</p:attrName>
                                        </p:attrNameLst>
                                      </p:cBhvr>
                                      <p:to>
                                        <p:strVal val="visible"/>
                                      </p:to>
                                    </p:set>
                                    <p:animEffect transition="in" filter="dissolve">
                                      <p:cBhvr>
                                        <p:cTn id="47" dur="500"/>
                                        <p:tgtEl>
                                          <p:spTgt spid="17">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7">
                                            <p:txEl>
                                              <p:pRg st="6" end="6"/>
                                            </p:txEl>
                                          </p:spTgt>
                                        </p:tgtEl>
                                        <p:attrNameLst>
                                          <p:attrName>style.visibility</p:attrName>
                                        </p:attrNameLst>
                                      </p:cBhvr>
                                      <p:to>
                                        <p:strVal val="visible"/>
                                      </p:to>
                                    </p:set>
                                    <p:animEffect transition="in" filter="dissolve">
                                      <p:cBhvr>
                                        <p:cTn id="52" dur="500"/>
                                        <p:tgtEl>
                                          <p:spTgt spid="17">
                                            <p:txEl>
                                              <p:pRg st="6" end="6"/>
                                            </p:txEl>
                                          </p:spTgt>
                                        </p:tgtEl>
                                      </p:cBhvr>
                                    </p:animEffect>
                                  </p:childTnLst>
                                </p:cTn>
                              </p:par>
                              <p:par>
                                <p:cTn id="53" presetID="9" presetClass="exit" presetSubtype="0" fill="hold" nodeType="withEffect">
                                  <p:stCondLst>
                                    <p:cond delay="0"/>
                                  </p:stCondLst>
                                  <p:childTnLst>
                                    <p:animEffect transition="out" filter="dissolve">
                                      <p:cBhvr>
                                        <p:cTn id="54" dur="500"/>
                                        <p:tgtEl>
                                          <p:spTgt spid="23"/>
                                        </p:tgtEl>
                                      </p:cBhvr>
                                    </p:animEffect>
                                    <p:set>
                                      <p:cBhvr>
                                        <p:cTn id="55" dur="1" fill="hold">
                                          <p:stCondLst>
                                            <p:cond delay="499"/>
                                          </p:stCondLst>
                                        </p:cTn>
                                        <p:tgtEl>
                                          <p:spTgt spid="23"/>
                                        </p:tgtEl>
                                        <p:attrNameLst>
                                          <p:attrName>style.visibility</p:attrName>
                                        </p:attrNameLst>
                                      </p:cBhvr>
                                      <p:to>
                                        <p:strVal val="hidden"/>
                                      </p:to>
                                    </p:set>
                                  </p:childTnLst>
                                </p:cTn>
                              </p:par>
                              <p:par>
                                <p:cTn id="56" presetID="9" presetClass="entr" presetSubtype="0" fill="hold"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dissolv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17">
                                            <p:txEl>
                                              <p:pRg st="7" end="7"/>
                                            </p:txEl>
                                          </p:spTgt>
                                        </p:tgtEl>
                                        <p:attrNameLst>
                                          <p:attrName>style.visibility</p:attrName>
                                        </p:attrNameLst>
                                      </p:cBhvr>
                                      <p:to>
                                        <p:strVal val="visible"/>
                                      </p:to>
                                    </p:set>
                                    <p:animEffect transition="in" filter="dissolve">
                                      <p:cBhvr>
                                        <p:cTn id="63" dur="500"/>
                                        <p:tgtEl>
                                          <p:spTgt spid="17">
                                            <p:txEl>
                                              <p:pRg st="7" end="7"/>
                                            </p:txEl>
                                          </p:spTgt>
                                        </p:tgtEl>
                                      </p:cBhvr>
                                    </p:animEffect>
                                  </p:childTnLst>
                                </p:cTn>
                              </p:par>
                              <p:par>
                                <p:cTn id="64" presetID="9" presetClass="exit" presetSubtype="0" fill="hold" nodeType="withEffect">
                                  <p:stCondLst>
                                    <p:cond delay="0"/>
                                  </p:stCondLst>
                                  <p:childTnLst>
                                    <p:animEffect transition="out" filter="dissolve">
                                      <p:cBhvr>
                                        <p:cTn id="65" dur="500"/>
                                        <p:tgtEl>
                                          <p:spTgt spid="26"/>
                                        </p:tgtEl>
                                      </p:cBhvr>
                                    </p:animEffect>
                                    <p:set>
                                      <p:cBhvr>
                                        <p:cTn id="66" dur="1" fill="hold">
                                          <p:stCondLst>
                                            <p:cond delay="499"/>
                                          </p:stCondLst>
                                        </p:cTn>
                                        <p:tgtEl>
                                          <p:spTgt spid="26"/>
                                        </p:tgtEl>
                                        <p:attrNameLst>
                                          <p:attrName>style.visibility</p:attrName>
                                        </p:attrNameLst>
                                      </p:cBhvr>
                                      <p:to>
                                        <p:strVal val="hidden"/>
                                      </p:to>
                                    </p:set>
                                  </p:childTnLst>
                                </p:cTn>
                              </p:par>
                              <p:par>
                                <p:cTn id="67" presetID="9"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dissolve">
                                      <p:cBhvr>
                                        <p:cTn id="69" dur="500"/>
                                        <p:tgtEl>
                                          <p:spTgt spid="29"/>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17">
                                            <p:txEl>
                                              <p:pRg st="8" end="8"/>
                                            </p:txEl>
                                          </p:spTgt>
                                        </p:tgtEl>
                                        <p:attrNameLst>
                                          <p:attrName>style.visibility</p:attrName>
                                        </p:attrNameLst>
                                      </p:cBhvr>
                                      <p:to>
                                        <p:strVal val="visible"/>
                                      </p:to>
                                    </p:set>
                                    <p:animEffect transition="in" filter="dissolve">
                                      <p:cBhvr>
                                        <p:cTn id="74"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3C918-F228-531F-1ECA-0B3EC6956E63}"/>
              </a:ext>
            </a:extLst>
          </p:cNvPr>
          <p:cNvSpPr>
            <a:spLocks noGrp="1"/>
          </p:cNvSpPr>
          <p:nvPr>
            <p:ph type="title"/>
          </p:nvPr>
        </p:nvSpPr>
        <p:spPr/>
        <p:txBody>
          <a:bodyPr/>
          <a:lstStyle/>
          <a:p>
            <a:r>
              <a:rPr lang="en-US"/>
              <a:t>Improving web application performance</a:t>
            </a:r>
          </a:p>
        </p:txBody>
      </p:sp>
      <p:sp>
        <p:nvSpPr>
          <p:cNvPr id="5" name="Rectangle 3">
            <a:extLst>
              <a:ext uri="{FF2B5EF4-FFF2-40B4-BE49-F238E27FC236}">
                <a16:creationId xmlns:a16="http://schemas.microsoft.com/office/drawing/2014/main" id="{81975FE4-9499-BAC5-307F-63025F76BE5F}"/>
              </a:ext>
            </a:extLst>
          </p:cNvPr>
          <p:cNvSpPr txBox="1">
            <a:spLocks noChangeArrowheads="1"/>
          </p:cNvSpPr>
          <p:nvPr/>
        </p:nvSpPr>
        <p:spPr>
          <a:xfrm>
            <a:off x="533400" y="1444625"/>
            <a:ext cx="11658600" cy="274501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a:ea typeface="ＭＳ Ｐゴシック" panose="020B0600070205080204" pitchFamily="34" charset="-128"/>
              </a:rPr>
              <a:t>Non-persistent HTTP connections → persistent HTTP connections</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Cookies can help improve performance</a:t>
            </a:r>
          </a:p>
          <a:p>
            <a:pPr marL="233363"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prstClr val="black"/>
                </a:solidFill>
                <a:latin typeface="Calibri"/>
                <a:ea typeface="ＭＳ Ｐゴシック" panose="020B0600070205080204" pitchFamily="34" charset="-128"/>
              </a:rPr>
              <a:t>Caching!</a:t>
            </a:r>
          </a:p>
          <a:p>
            <a:pPr marL="576263" lvl="1" indent="-233363">
              <a:spcBef>
                <a:spcPts val="1000"/>
              </a:spcBef>
              <a:buClr>
                <a:srgbClr val="0000A3"/>
              </a:buClr>
              <a:buFont typeface="Wingdings" pitchFamily="2" charset="2"/>
              <a:buChar char="§"/>
              <a:defRPr/>
            </a:pPr>
            <a:r>
              <a:rPr lang="en-US" altLang="en-US">
                <a:solidFill>
                  <a:prstClr val="black"/>
                </a:solidFill>
                <a:latin typeface="Calibri"/>
                <a:ea typeface="ＭＳ Ｐゴシック" panose="020B0600070205080204" pitchFamily="34" charset="-128"/>
              </a:rPr>
              <a:t>Web caching</a:t>
            </a:r>
          </a:p>
          <a:p>
            <a:pPr marL="576263" lvl="1" indent="-233363">
              <a:spcBef>
                <a:spcPts val="1000"/>
              </a:spcBef>
              <a:buClr>
                <a:srgbClr val="0000A3"/>
              </a:buClr>
              <a:buFont typeface="Wingdings" pitchFamily="2" charset="2"/>
              <a:buChar char="§"/>
              <a:defRPr/>
            </a:pPr>
            <a:r>
              <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Brower caching</a:t>
            </a:r>
          </a:p>
          <a:p>
            <a:pPr marL="233363" indent="-233363">
              <a:defRPr/>
            </a:pPr>
            <a:r>
              <a:rPr lang="en-US" altLang="en-US">
                <a:solidFill>
                  <a:prstClr val="black"/>
                </a:solidFill>
                <a:latin typeface="Calibri"/>
                <a:ea typeface="ＭＳ Ｐゴシック" panose="020B0600070205080204" pitchFamily="34" charset="-128"/>
              </a:rPr>
              <a:t>HTTP/2 and HTTP/3</a:t>
            </a:r>
            <a:endPar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0"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2400" b="0" i="0" u="none" strike="noStrike" kern="1200" cap="none" spc="0" normalizeH="0" baseline="0" noProof="0">
              <a:ln>
                <a:noFill/>
              </a:ln>
              <a:solidFill>
                <a:srgbClr val="ED7D31"/>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74331543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a:ea typeface="ＭＳ Ｐゴシック" panose="020B0600070205080204" pitchFamily="34" charset="-128"/>
              </a:rPr>
              <a:t>HTTP/2</a:t>
            </a:r>
            <a:endParaRPr lang="en-US" sz="440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7" name="Rectangle 3">
            <a:extLst>
              <a:ext uri="{FF2B5EF4-FFF2-40B4-BE49-F238E27FC236}">
                <a16:creationId xmlns:a16="http://schemas.microsoft.com/office/drawing/2014/main" id="{FB527882-F34C-8945-BA16-5C2965DA6310}"/>
              </a:ext>
            </a:extLst>
          </p:cNvPr>
          <p:cNvSpPr txBox="1">
            <a:spLocks noChangeArrowheads="1"/>
          </p:cNvSpPr>
          <p:nvPr/>
        </p:nvSpPr>
        <p:spPr>
          <a:xfrm>
            <a:off x="914400" y="2142059"/>
            <a:ext cx="10654118" cy="393044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HTTP1.1:</a:t>
            </a:r>
            <a:r>
              <a:rPr kumimoji="0" lang="en-US" altLang="en-US" sz="3200" b="0" i="0" u="sng"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 </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introduced </a:t>
            </a:r>
            <a:r>
              <a:rPr kumimoji="0" lang="en-US" altLang="en-US" sz="3200" b="0" i="0" u="none" strike="noStrike" kern="1200" cap="none" spc="0" normalizeH="0" baseline="0" noProof="0">
                <a:ln>
                  <a:noFill/>
                </a:ln>
                <a:solidFill>
                  <a:srgbClr val="0000A3"/>
                </a:solidFill>
                <a:effectLst/>
                <a:uLnTx/>
                <a:uFillTx/>
                <a:latin typeface="Calibri"/>
                <a:ea typeface="ＭＳ Ｐゴシック" panose="020B0600070205080204" pitchFamily="34" charset="-128"/>
                <a:cs typeface="+mn-cs"/>
              </a:rPr>
              <a:t>multiple, pipelined GETs</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over single TCP connection</a:t>
            </a:r>
            <a:endParaRPr kumimoji="0" lang="en-US" altLang="en-US" sz="3200" b="1"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 responds </a:t>
            </a:r>
            <a:r>
              <a:rPr kumimoji="0" lang="en-US" altLang="en-US" sz="28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in-order</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(FCFS: first-come-first-served scheduling) to GET requests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with FCFS, small object may have to wait for transmission  (</a:t>
            </a:r>
            <a:r>
              <a:rPr kumimoji="0" lang="en-US" altLang="en-US" sz="2800" b="0"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head-of-line (HOL) blocking</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behind large object(s)</a:t>
            </a:r>
          </a:p>
          <a:p>
            <a:pPr lvl="1" indent="-222250">
              <a:spcBef>
                <a:spcPts val="1000"/>
              </a:spcBef>
              <a:buClr>
                <a:srgbClr val="0000A3"/>
              </a:buClr>
              <a:buFont typeface="Wingdings" pitchFamily="2" charset="2"/>
              <a:buChar char="§"/>
              <a:defRPr/>
            </a:pPr>
            <a:r>
              <a:rPr lang="en-US" altLang="en-US">
                <a:solidFill>
                  <a:prstClr val="black"/>
                </a:solidFill>
                <a:latin typeface="Calibri"/>
                <a:ea typeface="ＭＳ Ｐゴシック" panose="020B0600070205080204" pitchFamily="34" charset="-128"/>
              </a:rPr>
              <a:t>Specially if objects ahead of them are lost and have to be retransmitted.</a:t>
            </a:r>
            <a:endParaRPr kumimoji="0" lang="en-US" altLang="en-US"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261216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a:ea typeface="ＭＳ Ｐゴシック" panose="020B0600070205080204" pitchFamily="34" charset="-128"/>
              </a:rPr>
              <a:t>HTTP/2</a:t>
            </a:r>
            <a:endParaRPr lang="en-US" sz="440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901486" y="2150525"/>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sng"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HTTP/2:</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a:t>
            </a:r>
            <a:r>
              <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[RFC 7540, 2015] </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increased flexibility at </a:t>
            </a:r>
            <a:r>
              <a:rPr kumimoji="0" lang="en-US" altLang="en-US" sz="32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server</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in sending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methods, status codes, most header fields unchanged from HTTP 1.1</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transmission order of requested objects based on client-specified object priority </a:t>
            </a:r>
            <a:r>
              <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(not necessarily FCFS)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push</a:t>
            </a: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unrequested objects to client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divide objects into frames, schedule frames to mitigate HOL blocking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279D3858-EB11-8347-B284-0EA3928CF486}"/>
              </a:ext>
            </a:extLst>
          </p:cNvPr>
          <p:cNvSpPr txBox="1">
            <a:spLocks noChangeArrowheads="1"/>
          </p:cNvSpPr>
          <p:nvPr/>
        </p:nvSpPr>
        <p:spPr>
          <a:xfrm>
            <a:off x="572119" y="1236917"/>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ctr"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600" b="0" i="1" u="none" strike="noStrike" kern="1200" cap="none" spc="0" normalizeH="0" baseline="0" noProof="0">
                <a:ln>
                  <a:noFill/>
                </a:ln>
                <a:solidFill>
                  <a:srgbClr val="000090"/>
                </a:solidFill>
                <a:effectLst/>
                <a:uLnTx/>
                <a:uFillTx/>
                <a:latin typeface="Calibri"/>
                <a:ea typeface="ＭＳ Ｐゴシック" panose="020B0600070205080204" pitchFamily="34" charset="-128"/>
                <a:cs typeface="+mn-cs"/>
              </a:rPr>
              <a:t>Key goal: </a:t>
            </a:r>
            <a:r>
              <a:rPr kumimoji="0" lang="en-US" altLang="en-US" sz="36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decreased delay in multi-object HTTP requests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2E560775-5749-F2E4-05B8-23F43D64F447}"/>
              </a:ext>
            </a:extLst>
          </p:cNvPr>
          <p:cNvGrpSpPr/>
          <p:nvPr/>
        </p:nvGrpSpPr>
        <p:grpSpPr>
          <a:xfrm>
            <a:off x="2939971" y="5030774"/>
            <a:ext cx="4807919" cy="1283332"/>
            <a:chOff x="2939971" y="5030774"/>
            <a:chExt cx="4807919" cy="1283332"/>
          </a:xfrm>
        </p:grpSpPr>
        <p:sp>
          <p:nvSpPr>
            <p:cNvPr id="2" name="Oval 1">
              <a:extLst>
                <a:ext uri="{FF2B5EF4-FFF2-40B4-BE49-F238E27FC236}">
                  <a16:creationId xmlns:a16="http://schemas.microsoft.com/office/drawing/2014/main" id="{FD5615CE-45D2-483D-941F-467F797C1E27}"/>
                </a:ext>
              </a:extLst>
            </p:cNvPr>
            <p:cNvSpPr/>
            <p:nvPr/>
          </p:nvSpPr>
          <p:spPr>
            <a:xfrm>
              <a:off x="3912243" y="5030774"/>
              <a:ext cx="1215342" cy="590309"/>
            </a:xfrm>
            <a:prstGeom prst="ellipse">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EDFF0F3-C41C-C4B4-A949-EB7FF77A34D4}"/>
                </a:ext>
              </a:extLst>
            </p:cNvPr>
            <p:cNvSpPr txBox="1"/>
            <p:nvPr/>
          </p:nvSpPr>
          <p:spPr>
            <a:xfrm>
              <a:off x="2939971" y="5944774"/>
              <a:ext cx="4807919" cy="369332"/>
            </a:xfrm>
            <a:prstGeom prst="rect">
              <a:avLst/>
            </a:prstGeom>
            <a:noFill/>
          </p:spPr>
          <p:txBody>
            <a:bodyPr wrap="none" rtlCol="0">
              <a:spAutoFit/>
            </a:bodyPr>
            <a:lstStyle/>
            <a:p>
              <a:r>
                <a:rPr lang="en-US"/>
                <a:t>Overloaded term, different from link layer frames</a:t>
              </a:r>
            </a:p>
          </p:txBody>
        </p:sp>
        <p:cxnSp>
          <p:nvCxnSpPr>
            <p:cNvPr id="6" name="Straight Arrow Connector 5">
              <a:extLst>
                <a:ext uri="{FF2B5EF4-FFF2-40B4-BE49-F238E27FC236}">
                  <a16:creationId xmlns:a16="http://schemas.microsoft.com/office/drawing/2014/main" id="{81E0DDDB-C3C1-D7B3-FF6D-369BC6410814}"/>
                </a:ext>
              </a:extLst>
            </p:cNvPr>
            <p:cNvCxnSpPr>
              <a:endCxn id="2" idx="5"/>
            </p:cNvCxnSpPr>
            <p:nvPr/>
          </p:nvCxnSpPr>
          <p:spPr>
            <a:xfrm flipH="1" flipV="1">
              <a:off x="4949602" y="5534634"/>
              <a:ext cx="421051" cy="41014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53470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1" end="1"/>
                                            </p:txEl>
                                          </p:spTgt>
                                        </p:tgtEl>
                                        <p:attrNameLst>
                                          <p:attrName>style.visibility</p:attrName>
                                        </p:attrNameLst>
                                      </p:cBhvr>
                                      <p:to>
                                        <p:strVal val="visible"/>
                                      </p:to>
                                    </p:set>
                                    <p:animEffect transition="in" filter="dissolve">
                                      <p:cBhvr>
                                        <p:cTn id="12" dur="500"/>
                                        <p:tgtEl>
                                          <p:spTgt spid="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2" end="2"/>
                                            </p:txEl>
                                          </p:spTgt>
                                        </p:tgtEl>
                                        <p:attrNameLst>
                                          <p:attrName>style.visibility</p:attrName>
                                        </p:attrNameLst>
                                      </p:cBhvr>
                                      <p:to>
                                        <p:strVal val="visible"/>
                                      </p:to>
                                    </p:set>
                                    <p:animEffect transition="in" filter="dissolve">
                                      <p:cBhvr>
                                        <p:cTn id="17" dur="500"/>
                                        <p:tgtEl>
                                          <p:spTgt spid="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6">
                                            <p:txEl>
                                              <p:pRg st="3" end="3"/>
                                            </p:txEl>
                                          </p:spTgt>
                                        </p:tgtEl>
                                        <p:attrNameLst>
                                          <p:attrName>style.visibility</p:attrName>
                                        </p:attrNameLst>
                                      </p:cBhvr>
                                      <p:to>
                                        <p:strVal val="visible"/>
                                      </p:to>
                                    </p:set>
                                    <p:animEffect transition="in" filter="dissolve">
                                      <p:cBhvr>
                                        <p:cTn id="22" dur="500"/>
                                        <p:tgtEl>
                                          <p:spTgt spid="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6">
                                            <p:txEl>
                                              <p:pRg st="4" end="4"/>
                                            </p:txEl>
                                          </p:spTgt>
                                        </p:tgtEl>
                                        <p:attrNameLst>
                                          <p:attrName>style.visibility</p:attrName>
                                        </p:attrNameLst>
                                      </p:cBhvr>
                                      <p:to>
                                        <p:strVal val="visible"/>
                                      </p:to>
                                    </p:set>
                                    <p:animEffect transition="in" filter="dissolve">
                                      <p:cBhvr>
                                        <p:cTn id="27" dur="500"/>
                                        <p:tgtEl>
                                          <p:spTgt spid="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HTTP/2: mitigating HOL blocking</a:t>
            </a:r>
            <a:endParaRPr lang="en-US" sz="440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 1.1: client requests 1 large object (e.g., video file) and 3 smaller objects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4</a:t>
            </a:r>
          </a:p>
        </p:txBody>
      </p: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 name="Group 7">
            <a:extLst>
              <a:ext uri="{FF2B5EF4-FFF2-40B4-BE49-F238E27FC236}">
                <a16:creationId xmlns:a16="http://schemas.microsoft.com/office/drawing/2014/main" id="{3BCCEA0D-BD56-2144-8446-6F45775C9DAB}"/>
              </a:ext>
            </a:extLst>
          </p:cNvPr>
          <p:cNvGrpSpPr/>
          <p:nvPr/>
        </p:nvGrpSpPr>
        <p:grpSpPr>
          <a:xfrm>
            <a:off x="3400914" y="3064264"/>
            <a:ext cx="4052925" cy="2231577"/>
            <a:chOff x="3400914" y="3064264"/>
            <a:chExt cx="4052925" cy="2231577"/>
          </a:xfrm>
        </p:grpSpPr>
        <p:cxnSp>
          <p:nvCxnSpPr>
            <p:cNvPr id="59" name="Straight Arrow Connector 58">
              <a:extLst>
                <a:ext uri="{FF2B5EF4-FFF2-40B4-BE49-F238E27FC236}">
                  <a16:creationId xmlns:a16="http://schemas.microsoft.com/office/drawing/2014/main" id="{FD6DCCE9-A422-404A-94DE-DE520C1D2809}"/>
                </a:ext>
              </a:extLst>
            </p:cNvPr>
            <p:cNvCxnSpPr>
              <a:cxnSpLocks/>
            </p:cNvCxnSpPr>
            <p:nvPr/>
          </p:nvCxnSpPr>
          <p:spPr>
            <a:xfrm flipH="1">
              <a:off x="3400914" y="5022530"/>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Freeform 48">
              <a:extLst>
                <a:ext uri="{FF2B5EF4-FFF2-40B4-BE49-F238E27FC236}">
                  <a16:creationId xmlns:a16="http://schemas.microsoft.com/office/drawing/2014/main" id="{AF7FDDA2-EA85-004E-AB1B-97A9090ECD2A}"/>
                </a:ext>
              </a:extLst>
            </p:cNvPr>
            <p:cNvSpPr/>
            <p:nvPr/>
          </p:nvSpPr>
          <p:spPr>
            <a:xfrm>
              <a:off x="3517643" y="3064264"/>
              <a:ext cx="3868169" cy="222617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8169" h="2226179">
                  <a:moveTo>
                    <a:pt x="3867383" y="0"/>
                  </a:moveTo>
                  <a:lnTo>
                    <a:pt x="411" y="273465"/>
                  </a:lnTo>
                  <a:cubicBezTo>
                    <a:pt x="1835" y="927218"/>
                    <a:pt x="-1013" y="1572426"/>
                    <a:pt x="411" y="2226179"/>
                  </a:cubicBezTo>
                  <a:lnTo>
                    <a:pt x="3863110" y="1969806"/>
                  </a:lnTo>
                  <a:cubicBezTo>
                    <a:pt x="3864534" y="1311780"/>
                    <a:pt x="3870232" y="61529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up 9">
            <a:extLst>
              <a:ext uri="{FF2B5EF4-FFF2-40B4-BE49-F238E27FC236}">
                <a16:creationId xmlns:a16="http://schemas.microsoft.com/office/drawing/2014/main" id="{1032D652-964E-9F43-98C4-FFCFB51B8116}"/>
              </a:ext>
            </a:extLst>
          </p:cNvPr>
          <p:cNvGrpSpPr/>
          <p:nvPr/>
        </p:nvGrpSpPr>
        <p:grpSpPr>
          <a:xfrm>
            <a:off x="3389679" y="5054301"/>
            <a:ext cx="4064160" cy="386589"/>
            <a:chOff x="3389679" y="5054301"/>
            <a:chExt cx="4064160" cy="386589"/>
          </a:xfrm>
        </p:grpSpPr>
        <p:cxnSp>
          <p:nvCxnSpPr>
            <p:cNvPr id="60" name="Straight Arrow Connector 59">
              <a:extLst>
                <a:ext uri="{FF2B5EF4-FFF2-40B4-BE49-F238E27FC236}">
                  <a16:creationId xmlns:a16="http://schemas.microsoft.com/office/drawing/2014/main" id="{74B14409-7AA2-6647-870D-F81D3E4A7B92}"/>
                </a:ext>
              </a:extLst>
            </p:cNvPr>
            <p:cNvCxnSpPr>
              <a:cxnSpLocks/>
            </p:cNvCxnSpPr>
            <p:nvPr/>
          </p:nvCxnSpPr>
          <p:spPr>
            <a:xfrm flipH="1">
              <a:off x="3389679" y="5161562"/>
              <a:ext cx="4064160" cy="279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Freeform 66">
              <a:extLst>
                <a:ext uri="{FF2B5EF4-FFF2-40B4-BE49-F238E27FC236}">
                  <a16:creationId xmlns:a16="http://schemas.microsoft.com/office/drawing/2014/main" id="{40D71812-E6AC-D143-8CC1-FD1BA4C52E80}"/>
                </a:ext>
              </a:extLst>
            </p:cNvPr>
            <p:cNvSpPr/>
            <p:nvPr/>
          </p:nvSpPr>
          <p:spPr>
            <a:xfrm>
              <a:off x="3519116" y="5054301"/>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4" name="Group 53">
            <a:extLst>
              <a:ext uri="{FF2B5EF4-FFF2-40B4-BE49-F238E27FC236}">
                <a16:creationId xmlns:a16="http://schemas.microsoft.com/office/drawing/2014/main" id="{40FB06DE-F29F-A246-84EE-63E1636623F1}"/>
              </a:ext>
            </a:extLst>
          </p:cNvPr>
          <p:cNvGrpSpPr/>
          <p:nvPr/>
        </p:nvGrpSpPr>
        <p:grpSpPr>
          <a:xfrm>
            <a:off x="3401181" y="5445216"/>
            <a:ext cx="4028803" cy="375356"/>
            <a:chOff x="3401181" y="5445216"/>
            <a:chExt cx="4028803" cy="375356"/>
          </a:xfrm>
        </p:grpSpPr>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401181" y="5534648"/>
              <a:ext cx="4028803" cy="2699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Freeform 69">
              <a:extLst>
                <a:ext uri="{FF2B5EF4-FFF2-40B4-BE49-F238E27FC236}">
                  <a16:creationId xmlns:a16="http://schemas.microsoft.com/office/drawing/2014/main" id="{E5D9F6BF-C428-4448-A3F0-EC7E244381F1}"/>
                </a:ext>
              </a:extLst>
            </p:cNvPr>
            <p:cNvSpPr/>
            <p:nvPr/>
          </p:nvSpPr>
          <p:spPr>
            <a:xfrm>
              <a:off x="3504762" y="544521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rPr>
                <a:t>     </a:t>
              </a:r>
            </a:p>
          </p:txBody>
        </p:sp>
      </p:grpSp>
      <p:grpSp>
        <p:nvGrpSpPr>
          <p:cNvPr id="3" name="Group 2">
            <a:extLst>
              <a:ext uri="{FF2B5EF4-FFF2-40B4-BE49-F238E27FC236}">
                <a16:creationId xmlns:a16="http://schemas.microsoft.com/office/drawing/2014/main" id="{CFF15201-6C51-0E4C-8DF2-2874D9BB5094}"/>
              </a:ext>
            </a:extLst>
          </p:cNvPr>
          <p:cNvGrpSpPr/>
          <p:nvPr/>
        </p:nvGrpSpPr>
        <p:grpSpPr>
          <a:xfrm>
            <a:off x="1750742" y="5112121"/>
            <a:ext cx="1641327" cy="338554"/>
            <a:chOff x="1750742" y="5112121"/>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50742" y="5290443"/>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1869B0B9-3B24-694E-ACA6-3C15E7F0A7AA}"/>
                </a:ext>
              </a:extLst>
            </p:cNvPr>
            <p:cNvGrpSpPr/>
            <p:nvPr/>
          </p:nvGrpSpPr>
          <p:grpSpPr>
            <a:xfrm>
              <a:off x="2136070" y="5112121"/>
              <a:ext cx="459104" cy="338554"/>
              <a:chOff x="2709565" y="5090498"/>
              <a:chExt cx="459104" cy="338554"/>
            </a:xfrm>
          </p:grpSpPr>
          <p:sp>
            <p:nvSpPr>
              <p:cNvPr id="90" name="Rectangle 89">
                <a:extLst>
                  <a:ext uri="{FF2B5EF4-FFF2-40B4-BE49-F238E27FC236}">
                    <a16:creationId xmlns:a16="http://schemas.microsoft.com/office/drawing/2014/main" id="{50D49D93-5523-2D40-A4B4-2C25959CCB4C}"/>
                  </a:ext>
                </a:extLst>
              </p:cNvPr>
              <p:cNvSpPr/>
              <p:nvPr/>
            </p:nvSpPr>
            <p:spPr>
              <a:xfrm>
                <a:off x="2785241" y="5146384"/>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5" name="TextBox 84">
                <a:extLst>
                  <a:ext uri="{FF2B5EF4-FFF2-40B4-BE49-F238E27FC236}">
                    <a16:creationId xmlns:a16="http://schemas.microsoft.com/office/drawing/2014/main" id="{024E2305-8E5C-AA43-A3E7-0B4250CBA647}"/>
                  </a:ext>
                </a:extLst>
              </p:cNvPr>
              <p:cNvSpPr txBox="1"/>
              <p:nvPr/>
            </p:nvSpPr>
            <p:spPr>
              <a:xfrm>
                <a:off x="2709565" y="509049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1</a:t>
                </a:r>
              </a:p>
            </p:txBody>
          </p:sp>
        </p:grpSp>
      </p:grpSp>
      <p:sp>
        <p:nvSpPr>
          <p:cNvPr id="94" name="Rectangle 93">
            <a:extLst>
              <a:ext uri="{FF2B5EF4-FFF2-40B4-BE49-F238E27FC236}">
                <a16:creationId xmlns:a16="http://schemas.microsoft.com/office/drawing/2014/main" id="{63ACB7C6-C932-A244-9314-0E6B7F0BABA7}"/>
              </a:ext>
            </a:extLst>
          </p:cNvPr>
          <p:cNvSpPr/>
          <p:nvPr/>
        </p:nvSpPr>
        <p:spPr>
          <a:xfrm>
            <a:off x="2453226" y="5330278"/>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F5600D4F-86F9-0C49-A7FC-8E1F0F10C16E}"/>
              </a:ext>
            </a:extLst>
          </p:cNvPr>
          <p:cNvGrpSpPr/>
          <p:nvPr/>
        </p:nvGrpSpPr>
        <p:grpSpPr>
          <a:xfrm>
            <a:off x="1750742" y="5274392"/>
            <a:ext cx="1641172" cy="338554"/>
            <a:chOff x="1750742" y="5274392"/>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0742" y="5442843"/>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384556" y="5274392"/>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2</a:t>
              </a:r>
            </a:p>
          </p:txBody>
        </p:sp>
      </p:grpSp>
      <p:grpSp>
        <p:nvGrpSpPr>
          <p:cNvPr id="7" name="Group 6">
            <a:extLst>
              <a:ext uri="{FF2B5EF4-FFF2-40B4-BE49-F238E27FC236}">
                <a16:creationId xmlns:a16="http://schemas.microsoft.com/office/drawing/2014/main" id="{DF5B72F1-6258-1D46-8B4C-28D067B642BD}"/>
              </a:ext>
            </a:extLst>
          </p:cNvPr>
          <p:cNvGrpSpPr/>
          <p:nvPr/>
        </p:nvGrpSpPr>
        <p:grpSpPr>
          <a:xfrm>
            <a:off x="1750742" y="5500058"/>
            <a:ext cx="1644347" cy="338554"/>
            <a:chOff x="1750742" y="5500058"/>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0742" y="5670973"/>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78111" y="5500058"/>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3</a:t>
              </a:r>
            </a:p>
          </p:txBody>
        </p:sp>
      </p:grpSp>
      <p:grpSp>
        <p:nvGrpSpPr>
          <p:cNvPr id="55" name="Group 54">
            <a:extLst>
              <a:ext uri="{FF2B5EF4-FFF2-40B4-BE49-F238E27FC236}">
                <a16:creationId xmlns:a16="http://schemas.microsoft.com/office/drawing/2014/main" id="{2E3B66F0-9018-8E4D-819B-CF6530707FCC}"/>
              </a:ext>
            </a:extLst>
          </p:cNvPr>
          <p:cNvGrpSpPr/>
          <p:nvPr/>
        </p:nvGrpSpPr>
        <p:grpSpPr>
          <a:xfrm>
            <a:off x="1750742" y="5634943"/>
            <a:ext cx="1641326" cy="338554"/>
            <a:chOff x="1750742" y="5634943"/>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50742"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779553" y="563494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22039" y="2665582"/>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Rectangle 103">
            <a:extLst>
              <a:ext uri="{FF2B5EF4-FFF2-40B4-BE49-F238E27FC236}">
                <a16:creationId xmlns:a16="http://schemas.microsoft.com/office/drawing/2014/main" id="{F92C3131-42F8-4447-929E-4F663CB535C3}"/>
              </a:ext>
            </a:extLst>
          </p:cNvPr>
          <p:cNvSpPr/>
          <p:nvPr/>
        </p:nvSpPr>
        <p:spPr>
          <a:xfrm>
            <a:off x="10065868" y="3696565"/>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2410244" y="6238081"/>
            <a:ext cx="8451975"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objects delivered in order requested: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wait behind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1</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57" name="Group 56">
            <a:extLst>
              <a:ext uri="{FF2B5EF4-FFF2-40B4-BE49-F238E27FC236}">
                <a16:creationId xmlns:a16="http://schemas.microsoft.com/office/drawing/2014/main" id="{57772C53-CB21-F54B-81A4-80FA45EF0DCB}"/>
              </a:ext>
            </a:extLst>
          </p:cNvPr>
          <p:cNvGrpSpPr/>
          <p:nvPr/>
        </p:nvGrpSpPr>
        <p:grpSpPr>
          <a:xfrm>
            <a:off x="3400914" y="5195255"/>
            <a:ext cx="4029070" cy="477315"/>
            <a:chOff x="3400914" y="5195255"/>
            <a:chExt cx="4029070" cy="477315"/>
          </a:xfrm>
        </p:grpSpPr>
        <p:cxnSp>
          <p:nvCxnSpPr>
            <p:cNvPr id="61" name="Straight Arrow Connector 60">
              <a:extLst>
                <a:ext uri="{FF2B5EF4-FFF2-40B4-BE49-F238E27FC236}">
                  <a16:creationId xmlns:a16="http://schemas.microsoft.com/office/drawing/2014/main" id="{72FF5CC6-CED4-2143-AE2B-F90140B18684}"/>
                </a:ext>
              </a:extLst>
            </p:cNvPr>
            <p:cNvCxnSpPr>
              <a:cxnSpLocks/>
            </p:cNvCxnSpPr>
            <p:nvPr/>
          </p:nvCxnSpPr>
          <p:spPr>
            <a:xfrm flipH="1">
              <a:off x="3400914" y="5403102"/>
              <a:ext cx="4029070" cy="2694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Freeform 55">
              <a:extLst>
                <a:ext uri="{FF2B5EF4-FFF2-40B4-BE49-F238E27FC236}">
                  <a16:creationId xmlns:a16="http://schemas.microsoft.com/office/drawing/2014/main" id="{5A06D02B-5F32-3D42-9572-49327927E15A}"/>
                </a:ext>
              </a:extLst>
            </p:cNvPr>
            <p:cNvSpPr/>
            <p:nvPr/>
          </p:nvSpPr>
          <p:spPr>
            <a:xfrm>
              <a:off x="3520812" y="5195255"/>
              <a:ext cx="3866473" cy="468804"/>
            </a:xfrm>
            <a:custGeom>
              <a:avLst/>
              <a:gdLst>
                <a:gd name="connsiteX0" fmla="*/ 0 w 3866473"/>
                <a:gd name="connsiteY0" fmla="*/ 264573 h 468804"/>
                <a:gd name="connsiteX1" fmla="*/ 0 w 3866473"/>
                <a:gd name="connsiteY1" fmla="*/ 468804 h 468804"/>
                <a:gd name="connsiteX2" fmla="*/ 3866473 w 3866473"/>
                <a:gd name="connsiteY2" fmla="*/ 204232 h 468804"/>
                <a:gd name="connsiteX3" fmla="*/ 3861832 w 3866473"/>
                <a:gd name="connsiteY3" fmla="*/ 0 h 468804"/>
                <a:gd name="connsiteX4" fmla="*/ 0 w 3866473"/>
                <a:gd name="connsiteY4" fmla="*/ 264573 h 46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6473" h="468804">
                  <a:moveTo>
                    <a:pt x="0" y="264573"/>
                  </a:moveTo>
                  <a:lnTo>
                    <a:pt x="0" y="468804"/>
                  </a:lnTo>
                  <a:lnTo>
                    <a:pt x="3866473" y="204232"/>
                  </a:lnTo>
                  <a:lnTo>
                    <a:pt x="3861832" y="0"/>
                  </a:lnTo>
                  <a:lnTo>
                    <a:pt x="0" y="26457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Tree>
    <p:custDataLst>
      <p:tags r:id="rId1"/>
    </p:custDataLst>
    <p:extLst>
      <p:ext uri="{BB962C8B-B14F-4D97-AF65-F5344CB8AC3E}">
        <p14:creationId xmlns:p14="http://schemas.microsoft.com/office/powerpoint/2010/main" val="375148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right)">
                                      <p:cBhvr>
                                        <p:cTn id="19" dur="500"/>
                                        <p:tgtEl>
                                          <p:spTgt spid="4"/>
                                        </p:tgtEl>
                                      </p:cBhvr>
                                    </p:animEffect>
                                  </p:childTnLst>
                                </p:cTn>
                              </p:par>
                            </p:childTnLst>
                          </p:cTn>
                        </p:par>
                        <p:par>
                          <p:cTn id="20" fill="hold">
                            <p:stCondLst>
                              <p:cond delay="2000"/>
                            </p:stCondLst>
                            <p:childTnLst>
                              <p:par>
                                <p:cTn id="21" presetID="22" presetClass="entr" presetSubtype="2" fill="hold" nodeType="after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right)">
                                      <p:cBhvr>
                                        <p:cTn id="23" dur="500"/>
                                        <p:tgtEl>
                                          <p:spTgt spid="57"/>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right)">
                                      <p:cBhvr>
                                        <p:cTn id="27" dur="500"/>
                                        <p:tgtEl>
                                          <p:spTgt spid="7"/>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right)">
                                      <p:cBhvr>
                                        <p:cTn id="31" dur="500"/>
                                        <p:tgtEl>
                                          <p:spTgt spid="54"/>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wipe(right)">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7"/>
                                        </p:tgtEl>
                                        <p:attrNameLst>
                                          <p:attrName>style.visibility</p:attrName>
                                        </p:attrNameLst>
                                      </p:cBhvr>
                                      <p:to>
                                        <p:strVal val="visible"/>
                                      </p:to>
                                    </p:set>
                                    <p:animEffect transition="in" filter="dissolve">
                                      <p:cBhvr>
                                        <p:cTn id="4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379879"/>
            <a:ext cx="10515600" cy="894622"/>
          </a:xfrm>
        </p:spPr>
        <p:txBody>
          <a:bodyPr>
            <a:normAutofit/>
          </a:bodyPr>
          <a:lstStyle/>
          <a:p>
            <a:r>
              <a:rPr lang="en-US" sz="4400">
                <a:ea typeface="ＭＳ Ｐゴシック" panose="020B0600070205080204" pitchFamily="34" charset="-128"/>
              </a:rPr>
              <a:t>HTTP/2: mitigating HOL blocking</a:t>
            </a:r>
            <a:endParaRPr lang="en-US" sz="4400"/>
          </a:p>
        </p:txBody>
      </p:sp>
      <p:sp>
        <p:nvSpPr>
          <p:cNvPr id="272" name="Rectangle 3">
            <a:extLst>
              <a:ext uri="{FF2B5EF4-FFF2-40B4-BE49-F238E27FC236}">
                <a16:creationId xmlns:a16="http://schemas.microsoft.com/office/drawing/2014/main" id="{8CBA4EFF-1AC8-A245-B998-4DDACE8C36D2}"/>
              </a:ext>
            </a:extLst>
          </p:cNvPr>
          <p:cNvSpPr txBox="1">
            <a:spLocks noChangeArrowheads="1"/>
          </p:cNvSpPr>
          <p:nvPr/>
        </p:nvSpPr>
        <p:spPr>
          <a:xfrm>
            <a:off x="798691" y="1274501"/>
            <a:ext cx="11117107"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HTTP/2: objects divided into frames, frame transmission interleaved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1" name="Text Box 5">
            <a:extLst>
              <a:ext uri="{FF2B5EF4-FFF2-40B4-BE49-F238E27FC236}">
                <a16:creationId xmlns:a16="http://schemas.microsoft.com/office/drawing/2014/main" id="{9C81A400-509D-8B49-94F6-4A247623F1EE}"/>
              </a:ext>
            </a:extLst>
          </p:cNvPr>
          <p:cNvSpPr txBox="1">
            <a:spLocks noChangeArrowheads="1"/>
          </p:cNvSpPr>
          <p:nvPr/>
        </p:nvSpPr>
        <p:spPr bwMode="auto">
          <a:xfrm>
            <a:off x="2900584" y="2902508"/>
            <a:ext cx="777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client</a:t>
            </a:r>
          </a:p>
        </p:txBody>
      </p:sp>
      <p:sp>
        <p:nvSpPr>
          <p:cNvPr id="12" name="Text Box 6">
            <a:extLst>
              <a:ext uri="{FF2B5EF4-FFF2-40B4-BE49-F238E27FC236}">
                <a16:creationId xmlns:a16="http://schemas.microsoft.com/office/drawing/2014/main" id="{1C4A8696-15E9-F34E-9D6B-A386450B2B8A}"/>
              </a:ext>
            </a:extLst>
          </p:cNvPr>
          <p:cNvSpPr txBox="1">
            <a:spLocks noChangeArrowheads="1"/>
          </p:cNvSpPr>
          <p:nvPr/>
        </p:nvSpPr>
        <p:spPr bwMode="auto">
          <a:xfrm>
            <a:off x="7029972" y="1892257"/>
            <a:ext cx="8369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0" i="0" u="none" strike="noStrike" kern="1200" cap="none" spc="0" normalizeH="0" baseline="0" noProof="0">
                <a:ln>
                  <a:noFill/>
                </a:ln>
                <a:solidFill>
                  <a:srgbClr val="CC0000"/>
                </a:solidFill>
                <a:effectLst/>
                <a:uLnTx/>
                <a:uFillTx/>
                <a:latin typeface="Calibri"/>
                <a:ea typeface="ＭＳ Ｐゴシック" panose="020B0600070205080204" pitchFamily="34" charset="-128"/>
                <a:cs typeface="+mn-cs"/>
              </a:rPr>
              <a:t>server</a:t>
            </a:r>
          </a:p>
        </p:txBody>
      </p:sp>
      <p:grpSp>
        <p:nvGrpSpPr>
          <p:cNvPr id="13" name="Group 34">
            <a:extLst>
              <a:ext uri="{FF2B5EF4-FFF2-40B4-BE49-F238E27FC236}">
                <a16:creationId xmlns:a16="http://schemas.microsoft.com/office/drawing/2014/main" id="{3F9049F0-AD0D-BB4A-9A38-AE6CD2DEE44B}"/>
              </a:ext>
            </a:extLst>
          </p:cNvPr>
          <p:cNvGrpSpPr>
            <a:grpSpLocks/>
          </p:cNvGrpSpPr>
          <p:nvPr/>
        </p:nvGrpSpPr>
        <p:grpSpPr bwMode="auto">
          <a:xfrm>
            <a:off x="7234967" y="2262203"/>
            <a:ext cx="422275" cy="685800"/>
            <a:chOff x="4140" y="429"/>
            <a:chExt cx="1425" cy="2396"/>
          </a:xfrm>
        </p:grpSpPr>
        <p:sp>
          <p:nvSpPr>
            <p:cNvPr id="14" name="Freeform 35">
              <a:extLst>
                <a:ext uri="{FF2B5EF4-FFF2-40B4-BE49-F238E27FC236}">
                  <a16:creationId xmlns:a16="http://schemas.microsoft.com/office/drawing/2014/main" id="{803C6B5A-D9D1-EB4A-A391-52C6BC681D8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36">
              <a:extLst>
                <a:ext uri="{FF2B5EF4-FFF2-40B4-BE49-F238E27FC236}">
                  <a16:creationId xmlns:a16="http://schemas.microsoft.com/office/drawing/2014/main" id="{743E8922-0B4F-124B-8E08-EAFC48A26AC2}"/>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16" name="Freeform 37">
              <a:extLst>
                <a:ext uri="{FF2B5EF4-FFF2-40B4-BE49-F238E27FC236}">
                  <a16:creationId xmlns:a16="http://schemas.microsoft.com/office/drawing/2014/main" id="{B8099CED-B66E-A64F-9D64-36008CA1795B}"/>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Freeform 38">
              <a:extLst>
                <a:ext uri="{FF2B5EF4-FFF2-40B4-BE49-F238E27FC236}">
                  <a16:creationId xmlns:a16="http://schemas.microsoft.com/office/drawing/2014/main" id="{8E10A1E3-E714-724B-9A56-653D39FCCDC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8" name="Rectangle 39">
              <a:extLst>
                <a:ext uri="{FF2B5EF4-FFF2-40B4-BE49-F238E27FC236}">
                  <a16:creationId xmlns:a16="http://schemas.microsoft.com/office/drawing/2014/main" id="{51B7511E-9F4A-634B-B78E-ADF6D024CA43}"/>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19" name="Group 40">
              <a:extLst>
                <a:ext uri="{FF2B5EF4-FFF2-40B4-BE49-F238E27FC236}">
                  <a16:creationId xmlns:a16="http://schemas.microsoft.com/office/drawing/2014/main" id="{5B0CC43F-BAC2-3140-B5A3-62B0B2DB20E0}"/>
                </a:ext>
              </a:extLst>
            </p:cNvPr>
            <p:cNvGrpSpPr>
              <a:grpSpLocks/>
            </p:cNvGrpSpPr>
            <p:nvPr/>
          </p:nvGrpSpPr>
          <p:grpSpPr bwMode="auto">
            <a:xfrm>
              <a:off x="4749" y="668"/>
              <a:ext cx="581" cy="145"/>
              <a:chOff x="614" y="2568"/>
              <a:chExt cx="725" cy="139"/>
            </a:xfrm>
          </p:grpSpPr>
          <p:sp>
            <p:nvSpPr>
              <p:cNvPr id="44" name="AutoShape 41">
                <a:extLst>
                  <a:ext uri="{FF2B5EF4-FFF2-40B4-BE49-F238E27FC236}">
                    <a16:creationId xmlns:a16="http://schemas.microsoft.com/office/drawing/2014/main" id="{15BC3053-32F0-D74D-89AF-8B97E27A3909}"/>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5" name="AutoShape 42">
                <a:extLst>
                  <a:ext uri="{FF2B5EF4-FFF2-40B4-BE49-F238E27FC236}">
                    <a16:creationId xmlns:a16="http://schemas.microsoft.com/office/drawing/2014/main" id="{20995AA6-2DCD-3745-B56B-D4A2BD016FEA}"/>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0" name="Rectangle 43">
              <a:extLst>
                <a:ext uri="{FF2B5EF4-FFF2-40B4-BE49-F238E27FC236}">
                  <a16:creationId xmlns:a16="http://schemas.microsoft.com/office/drawing/2014/main" id="{A0AB9F72-54CB-1348-80D1-B314D48A04CD}"/>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1" name="Group 44">
              <a:extLst>
                <a:ext uri="{FF2B5EF4-FFF2-40B4-BE49-F238E27FC236}">
                  <a16:creationId xmlns:a16="http://schemas.microsoft.com/office/drawing/2014/main" id="{9E4659C2-4E42-B443-84EF-9148F9288BE3}"/>
                </a:ext>
              </a:extLst>
            </p:cNvPr>
            <p:cNvGrpSpPr>
              <a:grpSpLocks/>
            </p:cNvGrpSpPr>
            <p:nvPr/>
          </p:nvGrpSpPr>
          <p:grpSpPr bwMode="auto">
            <a:xfrm>
              <a:off x="4747" y="994"/>
              <a:ext cx="581" cy="134"/>
              <a:chOff x="614" y="2568"/>
              <a:chExt cx="725" cy="139"/>
            </a:xfrm>
          </p:grpSpPr>
          <p:sp>
            <p:nvSpPr>
              <p:cNvPr id="42" name="AutoShape 45">
                <a:extLst>
                  <a:ext uri="{FF2B5EF4-FFF2-40B4-BE49-F238E27FC236}">
                    <a16:creationId xmlns:a16="http://schemas.microsoft.com/office/drawing/2014/main" id="{D8903B39-8265-544A-9AFB-566D599B94BF}"/>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3" name="AutoShape 46">
                <a:extLst>
                  <a:ext uri="{FF2B5EF4-FFF2-40B4-BE49-F238E27FC236}">
                    <a16:creationId xmlns:a16="http://schemas.microsoft.com/office/drawing/2014/main" id="{FD67A903-00AF-8F4D-B4F7-1CE981372C02}"/>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2" name="Rectangle 47">
              <a:extLst>
                <a:ext uri="{FF2B5EF4-FFF2-40B4-BE49-F238E27FC236}">
                  <a16:creationId xmlns:a16="http://schemas.microsoft.com/office/drawing/2014/main" id="{4CE4A0E0-E439-5A47-BF8B-98C51081AA9D}"/>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3" name="Rectangle 48">
              <a:extLst>
                <a:ext uri="{FF2B5EF4-FFF2-40B4-BE49-F238E27FC236}">
                  <a16:creationId xmlns:a16="http://schemas.microsoft.com/office/drawing/2014/main" id="{9C3A9589-0AF1-484B-8D65-785BF63FA907}"/>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24" name="Group 49">
              <a:extLst>
                <a:ext uri="{FF2B5EF4-FFF2-40B4-BE49-F238E27FC236}">
                  <a16:creationId xmlns:a16="http://schemas.microsoft.com/office/drawing/2014/main" id="{B0BBD09F-6C03-C742-8A03-DE01670CB532}"/>
                </a:ext>
              </a:extLst>
            </p:cNvPr>
            <p:cNvGrpSpPr>
              <a:grpSpLocks/>
            </p:cNvGrpSpPr>
            <p:nvPr/>
          </p:nvGrpSpPr>
          <p:grpSpPr bwMode="auto">
            <a:xfrm>
              <a:off x="4735" y="1627"/>
              <a:ext cx="582" cy="151"/>
              <a:chOff x="614" y="2568"/>
              <a:chExt cx="725" cy="139"/>
            </a:xfrm>
          </p:grpSpPr>
          <p:sp>
            <p:nvSpPr>
              <p:cNvPr id="40" name="AutoShape 50">
                <a:extLst>
                  <a:ext uri="{FF2B5EF4-FFF2-40B4-BE49-F238E27FC236}">
                    <a16:creationId xmlns:a16="http://schemas.microsoft.com/office/drawing/2014/main" id="{F540A08B-AEF4-A545-BD11-4851FF84EDEE}"/>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41" name="AutoShape 51">
                <a:extLst>
                  <a:ext uri="{FF2B5EF4-FFF2-40B4-BE49-F238E27FC236}">
                    <a16:creationId xmlns:a16="http://schemas.microsoft.com/office/drawing/2014/main" id="{3E831A66-2030-664B-A089-E131017C23D6}"/>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5" name="Freeform 52">
              <a:extLst>
                <a:ext uri="{FF2B5EF4-FFF2-40B4-BE49-F238E27FC236}">
                  <a16:creationId xmlns:a16="http://schemas.microsoft.com/office/drawing/2014/main" id="{EB110631-8DF7-8E4E-A94B-F2F52EA1E58F}"/>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26" name="Group 53">
              <a:extLst>
                <a:ext uri="{FF2B5EF4-FFF2-40B4-BE49-F238E27FC236}">
                  <a16:creationId xmlns:a16="http://schemas.microsoft.com/office/drawing/2014/main" id="{0605E8F2-9F9A-7648-8BA6-ABA0DFC79339}"/>
                </a:ext>
              </a:extLst>
            </p:cNvPr>
            <p:cNvGrpSpPr>
              <a:grpSpLocks/>
            </p:cNvGrpSpPr>
            <p:nvPr/>
          </p:nvGrpSpPr>
          <p:grpSpPr bwMode="auto">
            <a:xfrm>
              <a:off x="4739" y="1327"/>
              <a:ext cx="582" cy="139"/>
              <a:chOff x="614" y="2568"/>
              <a:chExt cx="725" cy="139"/>
            </a:xfrm>
          </p:grpSpPr>
          <p:sp>
            <p:nvSpPr>
              <p:cNvPr id="38" name="AutoShape 54">
                <a:extLst>
                  <a:ext uri="{FF2B5EF4-FFF2-40B4-BE49-F238E27FC236}">
                    <a16:creationId xmlns:a16="http://schemas.microsoft.com/office/drawing/2014/main" id="{D18E181B-E7B4-7D4A-A9B8-9FDE56CEBEA7}"/>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9" name="AutoShape 55">
                <a:extLst>
                  <a:ext uri="{FF2B5EF4-FFF2-40B4-BE49-F238E27FC236}">
                    <a16:creationId xmlns:a16="http://schemas.microsoft.com/office/drawing/2014/main" id="{0A0D2D66-4293-5E42-AB2B-B27978D8D73F}"/>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sp>
          <p:nvSpPr>
            <p:cNvPr id="27" name="Rectangle 56">
              <a:extLst>
                <a:ext uri="{FF2B5EF4-FFF2-40B4-BE49-F238E27FC236}">
                  <a16:creationId xmlns:a16="http://schemas.microsoft.com/office/drawing/2014/main" id="{29DA363B-DCCE-0E42-97D8-C3675780D8D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28" name="Freeform 57">
              <a:extLst>
                <a:ext uri="{FF2B5EF4-FFF2-40B4-BE49-F238E27FC236}">
                  <a16:creationId xmlns:a16="http://schemas.microsoft.com/office/drawing/2014/main" id="{003F54F8-B50A-A745-830C-199E1BDB25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Freeform 58">
              <a:extLst>
                <a:ext uri="{FF2B5EF4-FFF2-40B4-BE49-F238E27FC236}">
                  <a16:creationId xmlns:a16="http://schemas.microsoft.com/office/drawing/2014/main" id="{7C5A7536-BE63-4040-ABA1-74B2DEB3664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val 59">
              <a:extLst>
                <a:ext uri="{FF2B5EF4-FFF2-40B4-BE49-F238E27FC236}">
                  <a16:creationId xmlns:a16="http://schemas.microsoft.com/office/drawing/2014/main" id="{22686AD2-E3C1-444A-BFBF-DA43577786AE}"/>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1" name="Freeform 60">
              <a:extLst>
                <a:ext uri="{FF2B5EF4-FFF2-40B4-BE49-F238E27FC236}">
                  <a16:creationId xmlns:a16="http://schemas.microsoft.com/office/drawing/2014/main" id="{A511E8EF-CCBE-984C-81CA-5741AD13A42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AutoShape 61">
              <a:extLst>
                <a:ext uri="{FF2B5EF4-FFF2-40B4-BE49-F238E27FC236}">
                  <a16:creationId xmlns:a16="http://schemas.microsoft.com/office/drawing/2014/main" id="{E12F38C4-3DA7-4848-A901-A1CCC93301B2}"/>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3" name="AutoShape 62">
              <a:extLst>
                <a:ext uri="{FF2B5EF4-FFF2-40B4-BE49-F238E27FC236}">
                  <a16:creationId xmlns:a16="http://schemas.microsoft.com/office/drawing/2014/main" id="{48A88A52-5BBB-4743-AF8B-09BA6FDF0D97}"/>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4" name="Oval 63">
              <a:extLst>
                <a:ext uri="{FF2B5EF4-FFF2-40B4-BE49-F238E27FC236}">
                  <a16:creationId xmlns:a16="http://schemas.microsoft.com/office/drawing/2014/main" id="{D48CE070-E4DE-984E-B8A5-1FAECB3FCE35}"/>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5" name="Oval 64">
              <a:extLst>
                <a:ext uri="{FF2B5EF4-FFF2-40B4-BE49-F238E27FC236}">
                  <a16:creationId xmlns:a16="http://schemas.microsoft.com/office/drawing/2014/main" id="{3AACC7F2-958D-5A4E-B37D-C55208B6F9BD}"/>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a:ea typeface="ＭＳ Ｐゴシック" panose="020B0600070205080204" pitchFamily="34" charset="-128"/>
                <a:cs typeface="Arial" panose="020B0604020202020204" pitchFamily="34" charset="0"/>
              </a:endParaRPr>
            </a:p>
          </p:txBody>
        </p:sp>
        <p:sp>
          <p:nvSpPr>
            <p:cNvPr id="36" name="Oval 65">
              <a:extLst>
                <a:ext uri="{FF2B5EF4-FFF2-40B4-BE49-F238E27FC236}">
                  <a16:creationId xmlns:a16="http://schemas.microsoft.com/office/drawing/2014/main" id="{F26427F9-3E33-EB43-B662-FA88A41C6D85}"/>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
          <p:nvSpPr>
            <p:cNvPr id="37" name="Rectangle 66">
              <a:extLst>
                <a:ext uri="{FF2B5EF4-FFF2-40B4-BE49-F238E27FC236}">
                  <a16:creationId xmlns:a16="http://schemas.microsoft.com/office/drawing/2014/main" id="{8F1829D6-46E0-BC42-B764-C952B46A2498}"/>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grpSp>
        <p:nvGrpSpPr>
          <p:cNvPr id="46" name="Group 67">
            <a:extLst>
              <a:ext uri="{FF2B5EF4-FFF2-40B4-BE49-F238E27FC236}">
                <a16:creationId xmlns:a16="http://schemas.microsoft.com/office/drawing/2014/main" id="{E398CB23-1767-0048-89F5-62C5E9AF7865}"/>
              </a:ext>
            </a:extLst>
          </p:cNvPr>
          <p:cNvGrpSpPr>
            <a:grpSpLocks/>
          </p:cNvGrpSpPr>
          <p:nvPr/>
        </p:nvGrpSpPr>
        <p:grpSpPr bwMode="auto">
          <a:xfrm>
            <a:off x="2885332" y="2291964"/>
            <a:ext cx="742950" cy="742950"/>
            <a:chOff x="-44" y="1473"/>
            <a:chExt cx="981" cy="1105"/>
          </a:xfrm>
        </p:grpSpPr>
        <p:pic>
          <p:nvPicPr>
            <p:cNvPr id="47" name="Picture 68" descr="desktop_computer_stylized_medium">
              <a:extLst>
                <a:ext uri="{FF2B5EF4-FFF2-40B4-BE49-F238E27FC236}">
                  <a16:creationId xmlns:a16="http://schemas.microsoft.com/office/drawing/2014/main" id="{8EC7FF3D-42E5-D345-8DA9-637E325A4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9">
              <a:extLst>
                <a:ext uri="{FF2B5EF4-FFF2-40B4-BE49-F238E27FC236}">
                  <a16:creationId xmlns:a16="http://schemas.microsoft.com/office/drawing/2014/main" id="{A9F3AAA5-0B80-934E-BA4C-75AD71012D0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cxnSp>
        <p:nvCxnSpPr>
          <p:cNvPr id="5" name="Straight Arrow Connector 4">
            <a:extLst>
              <a:ext uri="{FF2B5EF4-FFF2-40B4-BE49-F238E27FC236}">
                <a16:creationId xmlns:a16="http://schemas.microsoft.com/office/drawing/2014/main" id="{CFD5BA50-AF40-4342-8C77-22AF37730C06}"/>
              </a:ext>
            </a:extLst>
          </p:cNvPr>
          <p:cNvCxnSpPr>
            <a:cxnSpLocks/>
          </p:cNvCxnSpPr>
          <p:nvPr/>
        </p:nvCxnSpPr>
        <p:spPr>
          <a:xfrm>
            <a:off x="3526536" y="2791484"/>
            <a:ext cx="3910012" cy="2607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F97F68-AA2C-FB49-ABBC-199B7521D0A1}"/>
              </a:ext>
            </a:extLst>
          </p:cNvPr>
          <p:cNvSpPr txBox="1"/>
          <p:nvPr/>
        </p:nvSpPr>
        <p:spPr>
          <a:xfrm>
            <a:off x="6093263" y="2667596"/>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1</a:t>
            </a:r>
          </a:p>
        </p:txBody>
      </p:sp>
      <p:sp>
        <p:nvSpPr>
          <p:cNvPr id="51" name="TextBox 50">
            <a:extLst>
              <a:ext uri="{FF2B5EF4-FFF2-40B4-BE49-F238E27FC236}">
                <a16:creationId xmlns:a16="http://schemas.microsoft.com/office/drawing/2014/main" id="{854675CA-3B4C-CC4F-AFB8-7456C2CEC59A}"/>
              </a:ext>
            </a:extLst>
          </p:cNvPr>
          <p:cNvSpPr txBox="1"/>
          <p:nvPr/>
        </p:nvSpPr>
        <p:spPr>
          <a:xfrm>
            <a:off x="5291796" y="25967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2</a:t>
            </a:r>
          </a:p>
        </p:txBody>
      </p:sp>
      <p:sp>
        <p:nvSpPr>
          <p:cNvPr id="52" name="TextBox 51">
            <a:extLst>
              <a:ext uri="{FF2B5EF4-FFF2-40B4-BE49-F238E27FC236}">
                <a16:creationId xmlns:a16="http://schemas.microsoft.com/office/drawing/2014/main" id="{EBB1F67B-C0F8-024A-91A3-3517B8E3A8B6}"/>
              </a:ext>
            </a:extLst>
          </p:cNvPr>
          <p:cNvSpPr txBox="1"/>
          <p:nvPr/>
        </p:nvSpPr>
        <p:spPr>
          <a:xfrm>
            <a:off x="4513773" y="2538104"/>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3</a:t>
            </a:r>
          </a:p>
        </p:txBody>
      </p:sp>
      <p:sp>
        <p:nvSpPr>
          <p:cNvPr id="53" name="TextBox 52">
            <a:extLst>
              <a:ext uri="{FF2B5EF4-FFF2-40B4-BE49-F238E27FC236}">
                <a16:creationId xmlns:a16="http://schemas.microsoft.com/office/drawing/2014/main" id="{33D26801-4441-6448-9C51-E7BF273943AE}"/>
              </a:ext>
            </a:extLst>
          </p:cNvPr>
          <p:cNvSpPr txBox="1"/>
          <p:nvPr/>
        </p:nvSpPr>
        <p:spPr>
          <a:xfrm>
            <a:off x="3721264" y="2473869"/>
            <a:ext cx="89209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GET O</a:t>
            </a:r>
            <a:r>
              <a:rPr kumimoji="0" lang="en-US" sz="1600" b="0" i="0" u="none" strike="noStrike" kern="1200" cap="none" spc="0" normalizeH="0" baseline="-25000" noProof="0">
                <a:ln>
                  <a:noFill/>
                </a:ln>
                <a:solidFill>
                  <a:prstClr val="black"/>
                </a:solidFill>
                <a:effectLst/>
                <a:uLnTx/>
                <a:uFillTx/>
                <a:latin typeface="Calibri"/>
                <a:ea typeface="+mn-ea"/>
                <a:cs typeface="+mn-cs"/>
              </a:rPr>
              <a:t>4</a:t>
            </a:r>
          </a:p>
        </p:txBody>
      </p:sp>
      <p:cxnSp>
        <p:nvCxnSpPr>
          <p:cNvPr id="62" name="Straight Arrow Connector 61">
            <a:extLst>
              <a:ext uri="{FF2B5EF4-FFF2-40B4-BE49-F238E27FC236}">
                <a16:creationId xmlns:a16="http://schemas.microsoft.com/office/drawing/2014/main" id="{58B400F4-D655-EC45-9A58-A60137EE250C}"/>
              </a:ext>
            </a:extLst>
          </p:cNvPr>
          <p:cNvCxnSpPr>
            <a:cxnSpLocks/>
          </p:cNvCxnSpPr>
          <p:nvPr/>
        </p:nvCxnSpPr>
        <p:spPr>
          <a:xfrm flipH="1">
            <a:off x="3347464" y="5534648"/>
            <a:ext cx="4093672" cy="2751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8FF6E3C-DC0A-2A42-A83A-2B0D55A3D376}"/>
              </a:ext>
            </a:extLst>
          </p:cNvPr>
          <p:cNvSpPr/>
          <p:nvPr/>
        </p:nvSpPr>
        <p:spPr>
          <a:xfrm>
            <a:off x="8620343" y="3108868"/>
            <a:ext cx="892098" cy="19713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Rectangle 63">
            <a:extLst>
              <a:ext uri="{FF2B5EF4-FFF2-40B4-BE49-F238E27FC236}">
                <a16:creationId xmlns:a16="http://schemas.microsoft.com/office/drawing/2014/main" id="{790AB6BC-5FA2-CD42-9930-4B26196539D4}"/>
              </a:ext>
            </a:extLst>
          </p:cNvPr>
          <p:cNvSpPr/>
          <p:nvPr/>
        </p:nvSpPr>
        <p:spPr>
          <a:xfrm>
            <a:off x="8624001" y="5094824"/>
            <a:ext cx="892097" cy="1103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Freeform 48">
            <a:extLst>
              <a:ext uri="{FF2B5EF4-FFF2-40B4-BE49-F238E27FC236}">
                <a16:creationId xmlns:a16="http://schemas.microsoft.com/office/drawing/2014/main" id="{AF7FDDA2-EA85-004E-AB1B-97A9090ECD2A}"/>
              </a:ext>
            </a:extLst>
          </p:cNvPr>
          <p:cNvSpPr/>
          <p:nvPr/>
        </p:nvSpPr>
        <p:spPr>
          <a:xfrm>
            <a:off x="3486512" y="3835610"/>
            <a:ext cx="3867383" cy="1978529"/>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67383 w 3876052"/>
              <a:gd name="connsiteY0" fmla="*/ 0 h 2226179"/>
              <a:gd name="connsiteX1" fmla="*/ 411 w 3876052"/>
              <a:gd name="connsiteY1" fmla="*/ 273465 h 2226179"/>
              <a:gd name="connsiteX2" fmla="*/ 411 w 3876052"/>
              <a:gd name="connsiteY2" fmla="*/ 2226179 h 2226179"/>
              <a:gd name="connsiteX3" fmla="*/ 3875929 w 3876052"/>
              <a:gd name="connsiteY3" fmla="*/ 1956987 h 2226179"/>
              <a:gd name="connsiteX4" fmla="*/ 3867383 w 3876052"/>
              <a:gd name="connsiteY4" fmla="*/ 0 h 2226179"/>
              <a:gd name="connsiteX0" fmla="*/ 3867383 w 3871845"/>
              <a:gd name="connsiteY0" fmla="*/ 0 h 2226179"/>
              <a:gd name="connsiteX1" fmla="*/ 411 w 3871845"/>
              <a:gd name="connsiteY1" fmla="*/ 273465 h 2226179"/>
              <a:gd name="connsiteX2" fmla="*/ 411 w 3871845"/>
              <a:gd name="connsiteY2" fmla="*/ 2226179 h 2226179"/>
              <a:gd name="connsiteX3" fmla="*/ 3871656 w 3871845"/>
              <a:gd name="connsiteY3" fmla="*/ 1969806 h 2226179"/>
              <a:gd name="connsiteX4" fmla="*/ 3867383 w 3871845"/>
              <a:gd name="connsiteY4" fmla="*/ 0 h 2226179"/>
              <a:gd name="connsiteX0" fmla="*/ 3867383 w 3872034"/>
              <a:gd name="connsiteY0" fmla="*/ 0 h 2226179"/>
              <a:gd name="connsiteX1" fmla="*/ 411 w 3872034"/>
              <a:gd name="connsiteY1" fmla="*/ 273465 h 2226179"/>
              <a:gd name="connsiteX2" fmla="*/ 411 w 3872034"/>
              <a:gd name="connsiteY2" fmla="*/ 2226179 h 2226179"/>
              <a:gd name="connsiteX3" fmla="*/ 3871656 w 3872034"/>
              <a:gd name="connsiteY3" fmla="*/ 1969806 h 2226179"/>
              <a:gd name="connsiteX4" fmla="*/ 3867383 w 3872034"/>
              <a:gd name="connsiteY4" fmla="*/ 0 h 2226179"/>
              <a:gd name="connsiteX0" fmla="*/ 3867383 w 3868169"/>
              <a:gd name="connsiteY0" fmla="*/ 0 h 2226179"/>
              <a:gd name="connsiteX1" fmla="*/ 411 w 3868169"/>
              <a:gd name="connsiteY1" fmla="*/ 273465 h 2226179"/>
              <a:gd name="connsiteX2" fmla="*/ 411 w 3868169"/>
              <a:gd name="connsiteY2" fmla="*/ 2226179 h 2226179"/>
              <a:gd name="connsiteX3" fmla="*/ 3863110 w 3868169"/>
              <a:gd name="connsiteY3" fmla="*/ 1969806 h 2226179"/>
              <a:gd name="connsiteX4" fmla="*/ 3867383 w 3868169"/>
              <a:gd name="connsiteY4" fmla="*/ 0 h 2226179"/>
              <a:gd name="connsiteX0" fmla="*/ 3867383 w 3867817"/>
              <a:gd name="connsiteY0" fmla="*/ 0 h 2226179"/>
              <a:gd name="connsiteX1" fmla="*/ 411 w 3867817"/>
              <a:gd name="connsiteY1" fmla="*/ 273465 h 2226179"/>
              <a:gd name="connsiteX2" fmla="*/ 411 w 3867817"/>
              <a:gd name="connsiteY2" fmla="*/ 2226179 h 2226179"/>
              <a:gd name="connsiteX3" fmla="*/ 3856760 w 3867817"/>
              <a:gd name="connsiteY3" fmla="*/ 1718981 h 2226179"/>
              <a:gd name="connsiteX4" fmla="*/ 3867383 w 3867817"/>
              <a:gd name="connsiteY4" fmla="*/ 0 h 2226179"/>
              <a:gd name="connsiteX0" fmla="*/ 3867383 w 3867817"/>
              <a:gd name="connsiteY0" fmla="*/ 0 h 1978529"/>
              <a:gd name="connsiteX1" fmla="*/ 411 w 3867817"/>
              <a:gd name="connsiteY1" fmla="*/ 273465 h 1978529"/>
              <a:gd name="connsiteX2" fmla="*/ 411 w 3867817"/>
              <a:gd name="connsiteY2" fmla="*/ 1978529 h 1978529"/>
              <a:gd name="connsiteX3" fmla="*/ 3856760 w 3867817"/>
              <a:gd name="connsiteY3" fmla="*/ 1718981 h 1978529"/>
              <a:gd name="connsiteX4" fmla="*/ 3867383 w 3867817"/>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 name="connsiteX0" fmla="*/ 3867383 w 3867383"/>
              <a:gd name="connsiteY0" fmla="*/ 0 h 1978529"/>
              <a:gd name="connsiteX1" fmla="*/ 411 w 3867383"/>
              <a:gd name="connsiteY1" fmla="*/ 273465 h 1978529"/>
              <a:gd name="connsiteX2" fmla="*/ 411 w 3867383"/>
              <a:gd name="connsiteY2" fmla="*/ 1978529 h 1978529"/>
              <a:gd name="connsiteX3" fmla="*/ 3856760 w 3867383"/>
              <a:gd name="connsiteY3" fmla="*/ 1718981 h 1978529"/>
              <a:gd name="connsiteX4" fmla="*/ 3867383 w 3867383"/>
              <a:gd name="connsiteY4" fmla="*/ 0 h 1978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383" h="1978529">
                <a:moveTo>
                  <a:pt x="3867383" y="0"/>
                </a:moveTo>
                <a:lnTo>
                  <a:pt x="411" y="273465"/>
                </a:lnTo>
                <a:cubicBezTo>
                  <a:pt x="1835" y="927218"/>
                  <a:pt x="-1013" y="1324776"/>
                  <a:pt x="411" y="1978529"/>
                </a:cubicBezTo>
                <a:lnTo>
                  <a:pt x="3856760" y="1718981"/>
                </a:lnTo>
                <a:cubicBezTo>
                  <a:pt x="3862689" y="443848"/>
                  <a:pt x="3861223" y="1457627"/>
                  <a:pt x="3867383"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Freeform 66">
            <a:extLst>
              <a:ext uri="{FF2B5EF4-FFF2-40B4-BE49-F238E27FC236}">
                <a16:creationId xmlns:a16="http://schemas.microsoft.com/office/drawing/2014/main" id="{40D71812-E6AC-D143-8CC1-FD1BA4C52E80}"/>
              </a:ext>
            </a:extLst>
          </p:cNvPr>
          <p:cNvSpPr/>
          <p:nvPr/>
        </p:nvSpPr>
        <p:spPr>
          <a:xfrm>
            <a:off x="3479865" y="32076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Freeform 67">
            <a:extLst>
              <a:ext uri="{FF2B5EF4-FFF2-40B4-BE49-F238E27FC236}">
                <a16:creationId xmlns:a16="http://schemas.microsoft.com/office/drawing/2014/main" id="{10D09925-DD27-D34F-926D-3DCC96A914D5}"/>
              </a:ext>
            </a:extLst>
          </p:cNvPr>
          <p:cNvSpPr/>
          <p:nvPr/>
        </p:nvSpPr>
        <p:spPr>
          <a:xfrm>
            <a:off x="3479865" y="33366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Freeform 69">
            <a:extLst>
              <a:ext uri="{FF2B5EF4-FFF2-40B4-BE49-F238E27FC236}">
                <a16:creationId xmlns:a16="http://schemas.microsoft.com/office/drawing/2014/main" id="{E5D9F6BF-C428-4448-A3F0-EC7E244381F1}"/>
              </a:ext>
            </a:extLst>
          </p:cNvPr>
          <p:cNvSpPr/>
          <p:nvPr/>
        </p:nvSpPr>
        <p:spPr>
          <a:xfrm>
            <a:off x="3485129" y="3468086"/>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0" name="Rectangle 89">
            <a:extLst>
              <a:ext uri="{FF2B5EF4-FFF2-40B4-BE49-F238E27FC236}">
                <a16:creationId xmlns:a16="http://schemas.microsoft.com/office/drawing/2014/main" id="{50D49D93-5523-2D40-A4B4-2C25959CCB4C}"/>
              </a:ext>
            </a:extLst>
          </p:cNvPr>
          <p:cNvSpPr/>
          <p:nvPr/>
        </p:nvSpPr>
        <p:spPr>
          <a:xfrm>
            <a:off x="2231742" y="3441675"/>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B20822AF-19CE-9944-A719-6386C461356D}"/>
              </a:ext>
            </a:extLst>
          </p:cNvPr>
          <p:cNvGrpSpPr/>
          <p:nvPr/>
        </p:nvGrpSpPr>
        <p:grpSpPr>
          <a:xfrm>
            <a:off x="1770738" y="3385789"/>
            <a:ext cx="1641327" cy="338554"/>
            <a:chOff x="1770738" y="3385789"/>
            <a:chExt cx="1641327" cy="338554"/>
          </a:xfrm>
        </p:grpSpPr>
        <p:cxnSp>
          <p:nvCxnSpPr>
            <p:cNvPr id="80" name="Straight Arrow Connector 79">
              <a:extLst>
                <a:ext uri="{FF2B5EF4-FFF2-40B4-BE49-F238E27FC236}">
                  <a16:creationId xmlns:a16="http://schemas.microsoft.com/office/drawing/2014/main" id="{720A34E6-D1D9-9946-A671-F07C7305187C}"/>
                </a:ext>
              </a:extLst>
            </p:cNvPr>
            <p:cNvCxnSpPr>
              <a:cxnSpLocks/>
            </p:cNvCxnSpPr>
            <p:nvPr/>
          </p:nvCxnSpPr>
          <p:spPr>
            <a:xfrm flipH="1">
              <a:off x="1770738" y="3564111"/>
              <a:ext cx="1641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024E2305-8E5C-AA43-A3E7-0B4250CBA647}"/>
                </a:ext>
              </a:extLst>
            </p:cNvPr>
            <p:cNvSpPr txBox="1"/>
            <p:nvPr/>
          </p:nvSpPr>
          <p:spPr>
            <a:xfrm>
              <a:off x="2156066" y="3385789"/>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2</a:t>
              </a:r>
            </a:p>
          </p:txBody>
        </p:sp>
      </p:grpSp>
      <p:sp>
        <p:nvSpPr>
          <p:cNvPr id="94" name="Rectangle 93">
            <a:extLst>
              <a:ext uri="{FF2B5EF4-FFF2-40B4-BE49-F238E27FC236}">
                <a16:creationId xmlns:a16="http://schemas.microsoft.com/office/drawing/2014/main" id="{63ACB7C6-C932-A244-9314-0E6B7F0BABA7}"/>
              </a:ext>
            </a:extLst>
          </p:cNvPr>
          <p:cNvSpPr/>
          <p:nvPr/>
        </p:nvSpPr>
        <p:spPr>
          <a:xfrm>
            <a:off x="2369264" y="3728151"/>
            <a:ext cx="252731"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28813376-E418-2342-A851-A732B9438E05}"/>
              </a:ext>
            </a:extLst>
          </p:cNvPr>
          <p:cNvGrpSpPr/>
          <p:nvPr/>
        </p:nvGrpSpPr>
        <p:grpSpPr>
          <a:xfrm>
            <a:off x="1759658" y="3661763"/>
            <a:ext cx="1641172" cy="338554"/>
            <a:chOff x="1759658" y="3661763"/>
            <a:chExt cx="1641172" cy="338554"/>
          </a:xfrm>
        </p:grpSpPr>
        <p:cxnSp>
          <p:nvCxnSpPr>
            <p:cNvPr id="82" name="Straight Arrow Connector 81">
              <a:extLst>
                <a:ext uri="{FF2B5EF4-FFF2-40B4-BE49-F238E27FC236}">
                  <a16:creationId xmlns:a16="http://schemas.microsoft.com/office/drawing/2014/main" id="{6CC15AA8-A7F6-FE4A-B121-E8AC009EFE51}"/>
                </a:ext>
              </a:extLst>
            </p:cNvPr>
            <p:cNvCxnSpPr>
              <a:cxnSpLocks/>
            </p:cNvCxnSpPr>
            <p:nvPr/>
          </p:nvCxnSpPr>
          <p:spPr>
            <a:xfrm flipH="1">
              <a:off x="1759658" y="3839649"/>
              <a:ext cx="16411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D494163-6EBC-544B-A9C5-6828F477C4BF}"/>
                </a:ext>
              </a:extLst>
            </p:cNvPr>
            <p:cNvSpPr txBox="1"/>
            <p:nvPr/>
          </p:nvSpPr>
          <p:spPr>
            <a:xfrm>
              <a:off x="2315510" y="3661763"/>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4</a:t>
              </a:r>
            </a:p>
          </p:txBody>
        </p:sp>
      </p:grpSp>
      <p:sp>
        <p:nvSpPr>
          <p:cNvPr id="98" name="Rectangle 97">
            <a:extLst>
              <a:ext uri="{FF2B5EF4-FFF2-40B4-BE49-F238E27FC236}">
                <a16:creationId xmlns:a16="http://schemas.microsoft.com/office/drawing/2014/main" id="{CFAEFC89-AAE1-D248-8065-2DCB806A42B8}"/>
              </a:ext>
            </a:extLst>
          </p:cNvPr>
          <p:cNvSpPr/>
          <p:nvPr/>
        </p:nvSpPr>
        <p:spPr>
          <a:xfrm>
            <a:off x="8624002" y="5214579"/>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9" name="Rectangle 98">
            <a:extLst>
              <a:ext uri="{FF2B5EF4-FFF2-40B4-BE49-F238E27FC236}">
                <a16:creationId xmlns:a16="http://schemas.microsoft.com/office/drawing/2014/main" id="{B85586A7-784E-134B-85D7-D63EAD126974}"/>
              </a:ext>
            </a:extLst>
          </p:cNvPr>
          <p:cNvSpPr/>
          <p:nvPr/>
        </p:nvSpPr>
        <p:spPr>
          <a:xfrm>
            <a:off x="8624002" y="5303700"/>
            <a:ext cx="892097" cy="11030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0" name="Rectangle 99">
            <a:extLst>
              <a:ext uri="{FF2B5EF4-FFF2-40B4-BE49-F238E27FC236}">
                <a16:creationId xmlns:a16="http://schemas.microsoft.com/office/drawing/2014/main" id="{88A20BE8-0DED-0F46-A15A-6CA9C220DD67}"/>
              </a:ext>
            </a:extLst>
          </p:cNvPr>
          <p:cNvSpPr/>
          <p:nvPr/>
        </p:nvSpPr>
        <p:spPr>
          <a:xfrm>
            <a:off x="8620344" y="5425404"/>
            <a:ext cx="892097" cy="110302"/>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2" name="TextBox 91">
            <a:extLst>
              <a:ext uri="{FF2B5EF4-FFF2-40B4-BE49-F238E27FC236}">
                <a16:creationId xmlns:a16="http://schemas.microsoft.com/office/drawing/2014/main" id="{8AF7AE2C-A59F-D247-BD00-087A82CBE885}"/>
              </a:ext>
            </a:extLst>
          </p:cNvPr>
          <p:cNvSpPr txBox="1"/>
          <p:nvPr/>
        </p:nvSpPr>
        <p:spPr>
          <a:xfrm>
            <a:off x="8345639" y="2644827"/>
            <a:ext cx="2560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object data requested</a:t>
            </a:r>
          </a:p>
        </p:txBody>
      </p:sp>
      <p:sp>
        <p:nvSpPr>
          <p:cNvPr id="101" name="Left Arrow 100">
            <a:extLst>
              <a:ext uri="{FF2B5EF4-FFF2-40B4-BE49-F238E27FC236}">
                <a16:creationId xmlns:a16="http://schemas.microsoft.com/office/drawing/2014/main" id="{9C9ACF7A-93F7-1144-933E-C07E1A9255BB}"/>
              </a:ext>
            </a:extLst>
          </p:cNvPr>
          <p:cNvSpPr/>
          <p:nvPr/>
        </p:nvSpPr>
        <p:spPr>
          <a:xfrm>
            <a:off x="7955470" y="4068021"/>
            <a:ext cx="596846" cy="369332"/>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C66EC781-091E-0F4D-AB0D-84A37CFCF6E8}"/>
              </a:ext>
            </a:extLst>
          </p:cNvPr>
          <p:cNvSpPr txBox="1"/>
          <p:nvPr/>
        </p:nvSpPr>
        <p:spPr>
          <a:xfrm>
            <a:off x="9706653" y="389874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1</a:t>
            </a:r>
          </a:p>
        </p:txBody>
      </p:sp>
      <p:sp>
        <p:nvSpPr>
          <p:cNvPr id="107" name="Rectangle 106">
            <a:extLst>
              <a:ext uri="{FF2B5EF4-FFF2-40B4-BE49-F238E27FC236}">
                <a16:creationId xmlns:a16="http://schemas.microsoft.com/office/drawing/2014/main" id="{F385891B-C7EB-5245-A25D-276FD77536AB}"/>
              </a:ext>
            </a:extLst>
          </p:cNvPr>
          <p:cNvSpPr/>
          <p:nvPr/>
        </p:nvSpPr>
        <p:spPr>
          <a:xfrm>
            <a:off x="10303411" y="3858836"/>
            <a:ext cx="394800" cy="2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TextBox 107">
            <a:extLst>
              <a:ext uri="{FF2B5EF4-FFF2-40B4-BE49-F238E27FC236}">
                <a16:creationId xmlns:a16="http://schemas.microsoft.com/office/drawing/2014/main" id="{9D8408DC-4E3D-7747-AD30-D5058E1B4D77}"/>
              </a:ext>
            </a:extLst>
          </p:cNvPr>
          <p:cNvSpPr txBox="1"/>
          <p:nvPr/>
        </p:nvSpPr>
        <p:spPr>
          <a:xfrm>
            <a:off x="9717406" y="474795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2</a:t>
            </a:r>
          </a:p>
        </p:txBody>
      </p:sp>
      <p:sp>
        <p:nvSpPr>
          <p:cNvPr id="109" name="TextBox 108">
            <a:extLst>
              <a:ext uri="{FF2B5EF4-FFF2-40B4-BE49-F238E27FC236}">
                <a16:creationId xmlns:a16="http://schemas.microsoft.com/office/drawing/2014/main" id="{952069D3-515D-EA47-80C1-EAE65F1325BF}"/>
              </a:ext>
            </a:extLst>
          </p:cNvPr>
          <p:cNvSpPr txBox="1"/>
          <p:nvPr/>
        </p:nvSpPr>
        <p:spPr>
          <a:xfrm>
            <a:off x="9717374" y="5101897"/>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3</a:t>
            </a:r>
          </a:p>
        </p:txBody>
      </p:sp>
      <p:sp>
        <p:nvSpPr>
          <p:cNvPr id="110" name="TextBox 109">
            <a:extLst>
              <a:ext uri="{FF2B5EF4-FFF2-40B4-BE49-F238E27FC236}">
                <a16:creationId xmlns:a16="http://schemas.microsoft.com/office/drawing/2014/main" id="{56E9B31D-F0E0-5E40-9F14-0871A03773A6}"/>
              </a:ext>
            </a:extLst>
          </p:cNvPr>
          <p:cNvSpPr txBox="1"/>
          <p:nvPr/>
        </p:nvSpPr>
        <p:spPr>
          <a:xfrm>
            <a:off x="9722211" y="5425404"/>
            <a:ext cx="71718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a:ea typeface="+mn-ea"/>
                <a:cs typeface="+mn-cs"/>
              </a:rPr>
              <a:t>O</a:t>
            </a:r>
            <a:r>
              <a:rPr kumimoji="0" lang="en-US" sz="2400" b="0" i="0" u="none" strike="noStrike" kern="1200" cap="none" spc="0" normalizeH="0" baseline="-25000" noProof="0">
                <a:ln>
                  <a:noFill/>
                </a:ln>
                <a:solidFill>
                  <a:prstClr val="black"/>
                </a:solidFill>
                <a:effectLst/>
                <a:uLnTx/>
                <a:uFillTx/>
                <a:latin typeface="Calibri"/>
                <a:ea typeface="+mn-ea"/>
                <a:cs typeface="+mn-cs"/>
              </a:rPr>
              <a:t>4</a:t>
            </a:r>
          </a:p>
        </p:txBody>
      </p:sp>
      <p:cxnSp>
        <p:nvCxnSpPr>
          <p:cNvPr id="111" name="Straight Connector 110">
            <a:extLst>
              <a:ext uri="{FF2B5EF4-FFF2-40B4-BE49-F238E27FC236}">
                <a16:creationId xmlns:a16="http://schemas.microsoft.com/office/drawing/2014/main" id="{D10A1F28-D7BB-BD4E-8F4C-AE1B9F56323C}"/>
              </a:ext>
            </a:extLst>
          </p:cNvPr>
          <p:cNvCxnSpPr>
            <a:cxnSpLocks/>
          </p:cNvCxnSpPr>
          <p:nvPr/>
        </p:nvCxnSpPr>
        <p:spPr>
          <a:xfrm>
            <a:off x="9583543" y="5324881"/>
            <a:ext cx="18618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89079BE-214E-8B42-950F-55C58E69DED5}"/>
              </a:ext>
            </a:extLst>
          </p:cNvPr>
          <p:cNvCxnSpPr>
            <a:cxnSpLocks/>
          </p:cNvCxnSpPr>
          <p:nvPr/>
        </p:nvCxnSpPr>
        <p:spPr>
          <a:xfrm flipV="1">
            <a:off x="9589060" y="5022530"/>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BA29B81E-105C-7842-9461-2546211EC2C6}"/>
              </a:ext>
            </a:extLst>
          </p:cNvPr>
          <p:cNvCxnSpPr>
            <a:cxnSpLocks/>
          </p:cNvCxnSpPr>
          <p:nvPr/>
        </p:nvCxnSpPr>
        <p:spPr>
          <a:xfrm>
            <a:off x="9593643" y="5502519"/>
            <a:ext cx="180667" cy="1458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Rectangle 3">
            <a:extLst>
              <a:ext uri="{FF2B5EF4-FFF2-40B4-BE49-F238E27FC236}">
                <a16:creationId xmlns:a16="http://schemas.microsoft.com/office/drawing/2014/main" id="{A8987A85-6673-8C45-92B4-FA947F072F67}"/>
              </a:ext>
            </a:extLst>
          </p:cNvPr>
          <p:cNvSpPr txBox="1">
            <a:spLocks noChangeArrowheads="1"/>
          </p:cNvSpPr>
          <p:nvPr/>
        </p:nvSpPr>
        <p:spPr>
          <a:xfrm>
            <a:off x="3131136" y="6194429"/>
            <a:ext cx="6552840" cy="5033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2</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3</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4</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 delivered quickly, O</a:t>
            </a:r>
            <a:r>
              <a:rPr kumimoji="0" lang="en-US" altLang="en-US" sz="2400" b="0" i="1" u="none" strike="noStrike" kern="1200" cap="none" spc="0" normalizeH="0" baseline="-25000" noProof="0">
                <a:ln>
                  <a:noFill/>
                </a:ln>
                <a:solidFill>
                  <a:prstClr val="black"/>
                </a:solidFill>
                <a:effectLst/>
                <a:uLnTx/>
                <a:uFillTx/>
                <a:latin typeface="Calibri"/>
                <a:ea typeface="ＭＳ Ｐゴシック" panose="020B0600070205080204" pitchFamily="34" charset="-128"/>
                <a:cs typeface="+mn-cs"/>
              </a:rPr>
              <a:t>1 </a:t>
            </a:r>
            <a:r>
              <a:rPr kumimoji="0" lang="en-US" altLang="en-US" sz="2400" b="0" i="1"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slightly delayed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61637FC5-05C5-FD43-8C71-1C16B929EBE5}"/>
              </a:ext>
            </a:extLst>
          </p:cNvPr>
          <p:cNvGrpSpPr/>
          <p:nvPr/>
        </p:nvGrpSpPr>
        <p:grpSpPr>
          <a:xfrm>
            <a:off x="3362984" y="3078482"/>
            <a:ext cx="4052925" cy="379692"/>
            <a:chOff x="3362984" y="3078482"/>
            <a:chExt cx="4052925" cy="379692"/>
          </a:xfrm>
        </p:grpSpPr>
        <p:cxnSp>
          <p:nvCxnSpPr>
            <p:cNvPr id="86" name="Straight Arrow Connector 85">
              <a:extLst>
                <a:ext uri="{FF2B5EF4-FFF2-40B4-BE49-F238E27FC236}">
                  <a16:creationId xmlns:a16="http://schemas.microsoft.com/office/drawing/2014/main" id="{088B1C0C-41B7-1D42-8218-1018BF87E3C8}"/>
                </a:ext>
              </a:extLst>
            </p:cNvPr>
            <p:cNvCxnSpPr>
              <a:cxnSpLocks/>
            </p:cNvCxnSpPr>
            <p:nvPr/>
          </p:nvCxnSpPr>
          <p:spPr>
            <a:xfrm flipH="1">
              <a:off x="3362984" y="3078482"/>
              <a:ext cx="4052925" cy="2733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Freeform 86">
              <a:extLst>
                <a:ext uri="{FF2B5EF4-FFF2-40B4-BE49-F238E27FC236}">
                  <a16:creationId xmlns:a16="http://schemas.microsoft.com/office/drawing/2014/main" id="{1CD4C714-A300-764D-A036-6CA0D38DC0BC}"/>
                </a:ext>
              </a:extLst>
            </p:cNvPr>
            <p:cNvSpPr/>
            <p:nvPr/>
          </p:nvSpPr>
          <p:spPr>
            <a:xfrm>
              <a:off x="3479865" y="3082818"/>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88" name="Freeform 87">
            <a:extLst>
              <a:ext uri="{FF2B5EF4-FFF2-40B4-BE49-F238E27FC236}">
                <a16:creationId xmlns:a16="http://schemas.microsoft.com/office/drawing/2014/main" id="{C6C7F475-0074-4749-BD8A-29E5B317ABB2}"/>
              </a:ext>
            </a:extLst>
          </p:cNvPr>
          <p:cNvSpPr/>
          <p:nvPr/>
        </p:nvSpPr>
        <p:spPr>
          <a:xfrm>
            <a:off x="3480625" y="3596230"/>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9" name="Freeform 88">
            <a:extLst>
              <a:ext uri="{FF2B5EF4-FFF2-40B4-BE49-F238E27FC236}">
                <a16:creationId xmlns:a16="http://schemas.microsoft.com/office/drawing/2014/main" id="{E83720AD-3971-A342-9F15-09DD430DE12F}"/>
              </a:ext>
            </a:extLst>
          </p:cNvPr>
          <p:cNvSpPr/>
          <p:nvPr/>
        </p:nvSpPr>
        <p:spPr>
          <a:xfrm>
            <a:off x="3485129" y="3719557"/>
            <a:ext cx="3875928" cy="375356"/>
          </a:xfrm>
          <a:custGeom>
            <a:avLst/>
            <a:gdLst>
              <a:gd name="connsiteX0" fmla="*/ 3896882 w 3926792"/>
              <a:gd name="connsiteY0" fmla="*/ 0 h 2226179"/>
              <a:gd name="connsiteX1" fmla="*/ 0 w 3926792"/>
              <a:gd name="connsiteY1" fmla="*/ 264919 h 2226179"/>
              <a:gd name="connsiteX2" fmla="*/ 29910 w 3926792"/>
              <a:gd name="connsiteY2" fmla="*/ 2226179 h 2226179"/>
              <a:gd name="connsiteX3" fmla="*/ 3926792 w 3926792"/>
              <a:gd name="connsiteY3" fmla="*/ 1961260 h 2226179"/>
              <a:gd name="connsiteX4" fmla="*/ 3896882 w 3926792"/>
              <a:gd name="connsiteY4" fmla="*/ 0 h 2226179"/>
              <a:gd name="connsiteX0" fmla="*/ 3896882 w 3909701"/>
              <a:gd name="connsiteY0" fmla="*/ 0 h 2226179"/>
              <a:gd name="connsiteX1" fmla="*/ 0 w 3909701"/>
              <a:gd name="connsiteY1" fmla="*/ 264919 h 2226179"/>
              <a:gd name="connsiteX2" fmla="*/ 29910 w 3909701"/>
              <a:gd name="connsiteY2" fmla="*/ 2226179 h 2226179"/>
              <a:gd name="connsiteX3" fmla="*/ 3909701 w 3909701"/>
              <a:gd name="connsiteY3" fmla="*/ 1969805 h 2226179"/>
              <a:gd name="connsiteX4" fmla="*/ 3896882 w 3909701"/>
              <a:gd name="connsiteY4" fmla="*/ 0 h 2226179"/>
              <a:gd name="connsiteX0" fmla="*/ 3896882 w 3896882"/>
              <a:gd name="connsiteY0" fmla="*/ 0 h 2226179"/>
              <a:gd name="connsiteX1" fmla="*/ 0 w 3896882"/>
              <a:gd name="connsiteY1" fmla="*/ 264919 h 2226179"/>
              <a:gd name="connsiteX2" fmla="*/ 29910 w 3896882"/>
              <a:gd name="connsiteY2" fmla="*/ 2226179 h 2226179"/>
              <a:gd name="connsiteX3" fmla="*/ 3892609 w 3896882"/>
              <a:gd name="connsiteY3" fmla="*/ 1974078 h 2226179"/>
              <a:gd name="connsiteX4" fmla="*/ 3896882 w 3896882"/>
              <a:gd name="connsiteY4" fmla="*/ 0 h 2226179"/>
              <a:gd name="connsiteX0" fmla="*/ 3871245 w 3871245"/>
              <a:gd name="connsiteY0" fmla="*/ 0 h 2226179"/>
              <a:gd name="connsiteX1" fmla="*/ 0 w 3871245"/>
              <a:gd name="connsiteY1" fmla="*/ 264919 h 2226179"/>
              <a:gd name="connsiteX2" fmla="*/ 4273 w 3871245"/>
              <a:gd name="connsiteY2" fmla="*/ 2226179 h 2226179"/>
              <a:gd name="connsiteX3" fmla="*/ 3866972 w 3871245"/>
              <a:gd name="connsiteY3" fmla="*/ 1974078 h 2226179"/>
              <a:gd name="connsiteX4" fmla="*/ 3871245 w 3871245"/>
              <a:gd name="connsiteY4" fmla="*/ 0 h 2226179"/>
              <a:gd name="connsiteX0" fmla="*/ 3867064 w 3867064"/>
              <a:gd name="connsiteY0" fmla="*/ 0 h 2226179"/>
              <a:gd name="connsiteX1" fmla="*/ 12911 w 3867064"/>
              <a:gd name="connsiteY1" fmla="*/ 269192 h 2226179"/>
              <a:gd name="connsiteX2" fmla="*/ 92 w 3867064"/>
              <a:gd name="connsiteY2" fmla="*/ 2226179 h 2226179"/>
              <a:gd name="connsiteX3" fmla="*/ 3862791 w 3867064"/>
              <a:gd name="connsiteY3" fmla="*/ 1974078 h 2226179"/>
              <a:gd name="connsiteX4" fmla="*/ 3867064 w 3867064"/>
              <a:gd name="connsiteY4" fmla="*/ 0 h 2226179"/>
              <a:gd name="connsiteX0" fmla="*/ 3867383 w 3867383"/>
              <a:gd name="connsiteY0" fmla="*/ 0 h 2226179"/>
              <a:gd name="connsiteX1" fmla="*/ 411 w 3867383"/>
              <a:gd name="connsiteY1" fmla="*/ 273465 h 2226179"/>
              <a:gd name="connsiteX2" fmla="*/ 411 w 3867383"/>
              <a:gd name="connsiteY2" fmla="*/ 2226179 h 2226179"/>
              <a:gd name="connsiteX3" fmla="*/ 3863110 w 3867383"/>
              <a:gd name="connsiteY3" fmla="*/ 1974078 h 2226179"/>
              <a:gd name="connsiteX4" fmla="*/ 3867383 w 3867383"/>
              <a:gd name="connsiteY4" fmla="*/ 0 h 2226179"/>
              <a:gd name="connsiteX0" fmla="*/ 3892661 w 3892661"/>
              <a:gd name="connsiteY0" fmla="*/ 0 h 6403180"/>
              <a:gd name="connsiteX1" fmla="*/ 25689 w 3892661"/>
              <a:gd name="connsiteY1" fmla="*/ 273465 h 6403180"/>
              <a:gd name="connsiteX2" fmla="*/ 51 w 3892661"/>
              <a:gd name="connsiteY2" fmla="*/ 6403180 h 6403180"/>
              <a:gd name="connsiteX3" fmla="*/ 3888388 w 3892661"/>
              <a:gd name="connsiteY3" fmla="*/ 1974078 h 6403180"/>
              <a:gd name="connsiteX4" fmla="*/ 3892661 w 3892661"/>
              <a:gd name="connsiteY4" fmla="*/ 0 h 6403180"/>
              <a:gd name="connsiteX0" fmla="*/ 3896882 w 3896882"/>
              <a:gd name="connsiteY0" fmla="*/ 0 h 6403180"/>
              <a:gd name="connsiteX1" fmla="*/ 0 w 3896882"/>
              <a:gd name="connsiteY1" fmla="*/ 4599655 h 6403180"/>
              <a:gd name="connsiteX2" fmla="*/ 4272 w 3896882"/>
              <a:gd name="connsiteY2" fmla="*/ 6403180 h 6403180"/>
              <a:gd name="connsiteX3" fmla="*/ 3892609 w 3896882"/>
              <a:gd name="connsiteY3" fmla="*/ 1974078 h 6403180"/>
              <a:gd name="connsiteX4" fmla="*/ 3896882 w 3896882"/>
              <a:gd name="connsiteY4" fmla="*/ 0 h 6403180"/>
              <a:gd name="connsiteX0" fmla="*/ 3893021 w 3893021"/>
              <a:gd name="connsiteY0" fmla="*/ 0 h 6403180"/>
              <a:gd name="connsiteX1" fmla="*/ 412 w 3893021"/>
              <a:gd name="connsiteY1" fmla="*/ 4152108 h 6403180"/>
              <a:gd name="connsiteX2" fmla="*/ 411 w 3893021"/>
              <a:gd name="connsiteY2" fmla="*/ 6403180 h 6403180"/>
              <a:gd name="connsiteX3" fmla="*/ 3888748 w 3893021"/>
              <a:gd name="connsiteY3" fmla="*/ 1974078 h 6403180"/>
              <a:gd name="connsiteX4" fmla="*/ 3893021 w 3893021"/>
              <a:gd name="connsiteY4" fmla="*/ 0 h 6403180"/>
              <a:gd name="connsiteX0" fmla="*/ 3892651 w 3892651"/>
              <a:gd name="connsiteY0" fmla="*/ 0 h 6403180"/>
              <a:gd name="connsiteX1" fmla="*/ 34226 w 3892651"/>
              <a:gd name="connsiteY1" fmla="*/ 4375864 h 6403180"/>
              <a:gd name="connsiteX2" fmla="*/ 41 w 3892651"/>
              <a:gd name="connsiteY2" fmla="*/ 6403180 h 6403180"/>
              <a:gd name="connsiteX3" fmla="*/ 3888378 w 3892651"/>
              <a:gd name="connsiteY3" fmla="*/ 1974078 h 6403180"/>
              <a:gd name="connsiteX4" fmla="*/ 3892651 w 3892651"/>
              <a:gd name="connsiteY4" fmla="*/ 0 h 6403180"/>
              <a:gd name="connsiteX0" fmla="*/ 3875591 w 3875591"/>
              <a:gd name="connsiteY0" fmla="*/ 0 h 6552362"/>
              <a:gd name="connsiteX1" fmla="*/ 17166 w 3875591"/>
              <a:gd name="connsiteY1" fmla="*/ 4375864 h 6552362"/>
              <a:gd name="connsiteX2" fmla="*/ 73 w 3875591"/>
              <a:gd name="connsiteY2" fmla="*/ 6552362 h 6552362"/>
              <a:gd name="connsiteX3" fmla="*/ 3871318 w 3875591"/>
              <a:gd name="connsiteY3" fmla="*/ 1974078 h 6552362"/>
              <a:gd name="connsiteX4" fmla="*/ 3875591 w 3875591"/>
              <a:gd name="connsiteY4" fmla="*/ 0 h 6552362"/>
              <a:gd name="connsiteX0" fmla="*/ 3875928 w 3875928"/>
              <a:gd name="connsiteY0" fmla="*/ 0 h 6552362"/>
              <a:gd name="connsiteX1" fmla="*/ 412 w 3875928"/>
              <a:gd name="connsiteY1" fmla="*/ 4599620 h 6552362"/>
              <a:gd name="connsiteX2" fmla="*/ 410 w 3875928"/>
              <a:gd name="connsiteY2" fmla="*/ 6552362 h 6552362"/>
              <a:gd name="connsiteX3" fmla="*/ 3871655 w 3875928"/>
              <a:gd name="connsiteY3" fmla="*/ 1974078 h 6552362"/>
              <a:gd name="connsiteX4" fmla="*/ 3875928 w 3875928"/>
              <a:gd name="connsiteY4" fmla="*/ 0 h 6552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5928" h="6552362">
                <a:moveTo>
                  <a:pt x="3875928" y="0"/>
                </a:moveTo>
                <a:lnTo>
                  <a:pt x="412" y="4599620"/>
                </a:lnTo>
                <a:cubicBezTo>
                  <a:pt x="1836" y="5253373"/>
                  <a:pt x="-1014" y="5898609"/>
                  <a:pt x="410" y="6552362"/>
                </a:cubicBezTo>
                <a:lnTo>
                  <a:pt x="3871655" y="1974078"/>
                </a:lnTo>
                <a:cubicBezTo>
                  <a:pt x="3873079" y="1316052"/>
                  <a:pt x="3874504" y="658026"/>
                  <a:pt x="3875928"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C622377-2E31-1842-B7B8-108319C7B7A5}"/>
              </a:ext>
            </a:extLst>
          </p:cNvPr>
          <p:cNvSpPr/>
          <p:nvPr/>
        </p:nvSpPr>
        <p:spPr>
          <a:xfrm>
            <a:off x="2575260" y="3949241"/>
            <a:ext cx="310918" cy="281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0" name="Group 49">
            <a:extLst>
              <a:ext uri="{FF2B5EF4-FFF2-40B4-BE49-F238E27FC236}">
                <a16:creationId xmlns:a16="http://schemas.microsoft.com/office/drawing/2014/main" id="{4CDDC42D-85F3-5F48-A935-3952508D2E47}"/>
              </a:ext>
            </a:extLst>
          </p:cNvPr>
          <p:cNvGrpSpPr/>
          <p:nvPr/>
        </p:nvGrpSpPr>
        <p:grpSpPr>
          <a:xfrm>
            <a:off x="1756483" y="3920514"/>
            <a:ext cx="1644347" cy="338554"/>
            <a:chOff x="1756483" y="3920514"/>
            <a:chExt cx="1644347" cy="338554"/>
          </a:xfrm>
        </p:grpSpPr>
        <p:cxnSp>
          <p:nvCxnSpPr>
            <p:cNvPr id="83" name="Straight Arrow Connector 82">
              <a:extLst>
                <a:ext uri="{FF2B5EF4-FFF2-40B4-BE49-F238E27FC236}">
                  <a16:creationId xmlns:a16="http://schemas.microsoft.com/office/drawing/2014/main" id="{665F1FBC-EB6D-914C-954B-043B19E2CEC2}"/>
                </a:ext>
              </a:extLst>
            </p:cNvPr>
            <p:cNvCxnSpPr>
              <a:cxnSpLocks/>
            </p:cNvCxnSpPr>
            <p:nvPr/>
          </p:nvCxnSpPr>
          <p:spPr>
            <a:xfrm flipH="1">
              <a:off x="1756483" y="4094530"/>
              <a:ext cx="16443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8D8925B-CD48-6346-BBE6-8AD1F024192A}"/>
                </a:ext>
              </a:extLst>
            </p:cNvPr>
            <p:cNvSpPr txBox="1"/>
            <p:nvPr/>
          </p:nvSpPr>
          <p:spPr>
            <a:xfrm>
              <a:off x="2554202" y="3920514"/>
              <a:ext cx="45488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3</a:t>
              </a:r>
            </a:p>
          </p:txBody>
        </p:sp>
      </p:grpSp>
      <p:sp>
        <p:nvSpPr>
          <p:cNvPr id="3" name="Rectangle 2">
            <a:extLst>
              <a:ext uri="{FF2B5EF4-FFF2-40B4-BE49-F238E27FC236}">
                <a16:creationId xmlns:a16="http://schemas.microsoft.com/office/drawing/2014/main" id="{3ED052B0-9951-5649-91CE-3B957628FFA7}"/>
              </a:ext>
            </a:extLst>
          </p:cNvPr>
          <p:cNvSpPr/>
          <p:nvPr/>
        </p:nvSpPr>
        <p:spPr>
          <a:xfrm>
            <a:off x="2869378" y="5701781"/>
            <a:ext cx="269557" cy="2294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54" name="Group 53">
            <a:extLst>
              <a:ext uri="{FF2B5EF4-FFF2-40B4-BE49-F238E27FC236}">
                <a16:creationId xmlns:a16="http://schemas.microsoft.com/office/drawing/2014/main" id="{141BCBD2-E211-8147-94AE-9676C1098C29}"/>
              </a:ext>
            </a:extLst>
          </p:cNvPr>
          <p:cNvGrpSpPr/>
          <p:nvPr/>
        </p:nvGrpSpPr>
        <p:grpSpPr>
          <a:xfrm>
            <a:off x="1706138" y="5621746"/>
            <a:ext cx="1641326" cy="338554"/>
            <a:chOff x="1706138" y="5621746"/>
            <a:chExt cx="1641326" cy="338554"/>
          </a:xfrm>
        </p:grpSpPr>
        <p:cxnSp>
          <p:nvCxnSpPr>
            <p:cNvPr id="84" name="Straight Arrow Connector 83">
              <a:extLst>
                <a:ext uri="{FF2B5EF4-FFF2-40B4-BE49-F238E27FC236}">
                  <a16:creationId xmlns:a16="http://schemas.microsoft.com/office/drawing/2014/main" id="{DB9888CD-41C5-4646-87F1-56C4C74BA58F}"/>
                </a:ext>
              </a:extLst>
            </p:cNvPr>
            <p:cNvCxnSpPr>
              <a:cxnSpLocks/>
            </p:cNvCxnSpPr>
            <p:nvPr/>
          </p:nvCxnSpPr>
          <p:spPr>
            <a:xfrm flipH="1">
              <a:off x="1706138" y="5804632"/>
              <a:ext cx="16413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597425E-DF5C-7647-B600-A70497B20E94}"/>
                </a:ext>
              </a:extLst>
            </p:cNvPr>
            <p:cNvSpPr txBox="1"/>
            <p:nvPr/>
          </p:nvSpPr>
          <p:spPr>
            <a:xfrm>
              <a:off x="2801769" y="5621746"/>
              <a:ext cx="4591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a:ea typeface="+mn-ea"/>
                  <a:cs typeface="+mn-cs"/>
                </a:rPr>
                <a:t>O</a:t>
              </a:r>
              <a:r>
                <a:rPr kumimoji="0" lang="en-US" sz="1600" b="0" i="0" u="none" strike="noStrike" kern="1200" cap="none" spc="0" normalizeH="0" baseline="-25000" noProof="0">
                  <a:ln>
                    <a:noFill/>
                  </a:ln>
                  <a:solidFill>
                    <a:prstClr val="black"/>
                  </a:solidFill>
                  <a:effectLst/>
                  <a:uLnTx/>
                  <a:uFillTx/>
                  <a:latin typeface="Calibri"/>
                  <a:ea typeface="+mn-ea"/>
                  <a:cs typeface="+mn-cs"/>
                </a:rPr>
                <a:t>1</a:t>
              </a:r>
            </a:p>
          </p:txBody>
        </p:sp>
      </p:grpSp>
      <p:cxnSp>
        <p:nvCxnSpPr>
          <p:cNvPr id="8" name="Straight Connector 7">
            <a:extLst>
              <a:ext uri="{FF2B5EF4-FFF2-40B4-BE49-F238E27FC236}">
                <a16:creationId xmlns:a16="http://schemas.microsoft.com/office/drawing/2014/main" id="{F26F312C-F797-9546-9530-388E7EACD1E5}"/>
              </a:ext>
            </a:extLst>
          </p:cNvPr>
          <p:cNvCxnSpPr/>
          <p:nvPr/>
        </p:nvCxnSpPr>
        <p:spPr>
          <a:xfrm>
            <a:off x="8570246" y="531145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1529647-C0C9-574F-8FF1-580A42D9C0C0}"/>
              </a:ext>
            </a:extLst>
          </p:cNvPr>
          <p:cNvCxnSpPr/>
          <p:nvPr/>
        </p:nvCxnSpPr>
        <p:spPr>
          <a:xfrm>
            <a:off x="8585033" y="495696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E50FB3C-A3CC-C043-BF4E-10D379228467}"/>
              </a:ext>
            </a:extLst>
          </p:cNvPr>
          <p:cNvCxnSpPr/>
          <p:nvPr/>
        </p:nvCxnSpPr>
        <p:spPr>
          <a:xfrm>
            <a:off x="8579058" y="482487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B41C7889-A836-484E-8169-EF5C2DBA3482}"/>
              </a:ext>
            </a:extLst>
          </p:cNvPr>
          <p:cNvCxnSpPr/>
          <p:nvPr/>
        </p:nvCxnSpPr>
        <p:spPr>
          <a:xfrm>
            <a:off x="8573083" y="469278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61EE47C2-CDAF-F340-9C07-30C8346C6253}"/>
              </a:ext>
            </a:extLst>
          </p:cNvPr>
          <p:cNvCxnSpPr/>
          <p:nvPr/>
        </p:nvCxnSpPr>
        <p:spPr>
          <a:xfrm>
            <a:off x="8567108" y="456068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849EF8F-5CF1-D94F-B506-490C9309164F}"/>
              </a:ext>
            </a:extLst>
          </p:cNvPr>
          <p:cNvCxnSpPr/>
          <p:nvPr/>
        </p:nvCxnSpPr>
        <p:spPr>
          <a:xfrm>
            <a:off x="8561133" y="442859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627A730F-13F6-D144-B66D-F5F8082E6868}"/>
              </a:ext>
            </a:extLst>
          </p:cNvPr>
          <p:cNvCxnSpPr/>
          <p:nvPr/>
        </p:nvCxnSpPr>
        <p:spPr>
          <a:xfrm>
            <a:off x="8555158" y="429649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DE6F362-ACF1-AC45-94ED-A1E3CFC4CACB}"/>
              </a:ext>
            </a:extLst>
          </p:cNvPr>
          <p:cNvCxnSpPr/>
          <p:nvPr/>
        </p:nvCxnSpPr>
        <p:spPr>
          <a:xfrm>
            <a:off x="8549183" y="416440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EE4C68C-D132-C940-9F84-9FA59A49FCD6}"/>
              </a:ext>
            </a:extLst>
          </p:cNvPr>
          <p:cNvCxnSpPr/>
          <p:nvPr/>
        </p:nvCxnSpPr>
        <p:spPr>
          <a:xfrm>
            <a:off x="8543208" y="403231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1A8F1E6-4E41-C344-A87C-2BCD0FF502FC}"/>
              </a:ext>
            </a:extLst>
          </p:cNvPr>
          <p:cNvCxnSpPr/>
          <p:nvPr/>
        </p:nvCxnSpPr>
        <p:spPr>
          <a:xfrm>
            <a:off x="8537233" y="390021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E8E12E-F846-D846-8D27-0D67A493AAA0}"/>
              </a:ext>
            </a:extLst>
          </p:cNvPr>
          <p:cNvCxnSpPr/>
          <p:nvPr/>
        </p:nvCxnSpPr>
        <p:spPr>
          <a:xfrm>
            <a:off x="8531258" y="3768122"/>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E6D99FA8-5239-8748-B4B7-E247030A1E8C}"/>
              </a:ext>
            </a:extLst>
          </p:cNvPr>
          <p:cNvCxnSpPr/>
          <p:nvPr/>
        </p:nvCxnSpPr>
        <p:spPr>
          <a:xfrm>
            <a:off x="8525283" y="3636028"/>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7BDB7C5-F61E-F944-ADD5-B942DE4D8073}"/>
              </a:ext>
            </a:extLst>
          </p:cNvPr>
          <p:cNvCxnSpPr/>
          <p:nvPr/>
        </p:nvCxnSpPr>
        <p:spPr>
          <a:xfrm>
            <a:off x="8540494" y="3503934"/>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C97917E-3C70-1848-83E2-6E69C542C768}"/>
              </a:ext>
            </a:extLst>
          </p:cNvPr>
          <p:cNvCxnSpPr/>
          <p:nvPr/>
        </p:nvCxnSpPr>
        <p:spPr>
          <a:xfrm>
            <a:off x="8534519" y="3371840"/>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56A2B6C1-D74F-8644-B2DD-07626B62AC3A}"/>
              </a:ext>
            </a:extLst>
          </p:cNvPr>
          <p:cNvCxnSpPr/>
          <p:nvPr/>
        </p:nvCxnSpPr>
        <p:spPr>
          <a:xfrm>
            <a:off x="8535606" y="3239746"/>
            <a:ext cx="9819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9318C6E-B313-F948-A960-AB9F1565EF38}"/>
              </a:ext>
            </a:extLst>
          </p:cNvPr>
          <p:cNvCxnSpPr>
            <a:cxnSpLocks/>
          </p:cNvCxnSpPr>
          <p:nvPr/>
        </p:nvCxnSpPr>
        <p:spPr>
          <a:xfrm flipV="1">
            <a:off x="3452698" y="3962094"/>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1663946-4235-7448-AEF1-D18B5A3DD5D6}"/>
              </a:ext>
            </a:extLst>
          </p:cNvPr>
          <p:cNvCxnSpPr>
            <a:cxnSpLocks/>
          </p:cNvCxnSpPr>
          <p:nvPr/>
        </p:nvCxnSpPr>
        <p:spPr>
          <a:xfrm flipV="1">
            <a:off x="3392013" y="411308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191351A-1A02-8B4A-8E31-DE66EA947424}"/>
              </a:ext>
            </a:extLst>
          </p:cNvPr>
          <p:cNvCxnSpPr>
            <a:cxnSpLocks/>
          </p:cNvCxnSpPr>
          <p:nvPr/>
        </p:nvCxnSpPr>
        <p:spPr>
          <a:xfrm flipV="1">
            <a:off x="3403873" y="425067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F985530D-C4B6-9A4F-AC43-C17FB5DA79CB}"/>
              </a:ext>
            </a:extLst>
          </p:cNvPr>
          <p:cNvCxnSpPr>
            <a:cxnSpLocks/>
          </p:cNvCxnSpPr>
          <p:nvPr/>
        </p:nvCxnSpPr>
        <p:spPr>
          <a:xfrm flipV="1">
            <a:off x="3415733" y="439955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F15277D-8E18-5040-BA7A-6BA237E590DA}"/>
              </a:ext>
            </a:extLst>
          </p:cNvPr>
          <p:cNvCxnSpPr>
            <a:cxnSpLocks/>
          </p:cNvCxnSpPr>
          <p:nvPr/>
        </p:nvCxnSpPr>
        <p:spPr>
          <a:xfrm flipV="1">
            <a:off x="3474493" y="5562147"/>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B7705AD-3AB0-5E4A-A165-5139123712D3}"/>
              </a:ext>
            </a:extLst>
          </p:cNvPr>
          <p:cNvCxnSpPr>
            <a:cxnSpLocks/>
          </p:cNvCxnSpPr>
          <p:nvPr/>
        </p:nvCxnSpPr>
        <p:spPr>
          <a:xfrm flipV="1">
            <a:off x="3486353" y="571667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B2D7EE39-0642-6848-BC17-455AF4197425}"/>
              </a:ext>
            </a:extLst>
          </p:cNvPr>
          <p:cNvCxnSpPr>
            <a:cxnSpLocks/>
          </p:cNvCxnSpPr>
          <p:nvPr/>
        </p:nvCxnSpPr>
        <p:spPr>
          <a:xfrm flipV="1">
            <a:off x="3467438" y="4527480"/>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330DE2B-04A2-FF47-AFF6-A2E1A7046084}"/>
              </a:ext>
            </a:extLst>
          </p:cNvPr>
          <p:cNvCxnSpPr>
            <a:cxnSpLocks/>
          </p:cNvCxnSpPr>
          <p:nvPr/>
        </p:nvCxnSpPr>
        <p:spPr>
          <a:xfrm flipV="1">
            <a:off x="3406753" y="467846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7BB00C9-2F27-004D-9372-BD381A265370}"/>
              </a:ext>
            </a:extLst>
          </p:cNvPr>
          <p:cNvCxnSpPr>
            <a:cxnSpLocks/>
          </p:cNvCxnSpPr>
          <p:nvPr/>
        </p:nvCxnSpPr>
        <p:spPr>
          <a:xfrm flipV="1">
            <a:off x="3418613" y="4816063"/>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78FEDE8-839F-454D-A0FA-76A2C79B5B9D}"/>
              </a:ext>
            </a:extLst>
          </p:cNvPr>
          <p:cNvCxnSpPr>
            <a:cxnSpLocks/>
          </p:cNvCxnSpPr>
          <p:nvPr/>
        </p:nvCxnSpPr>
        <p:spPr>
          <a:xfrm flipV="1">
            <a:off x="3430473" y="496494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E9C306E-46D8-F145-8048-E35C09F8800D}"/>
              </a:ext>
            </a:extLst>
          </p:cNvPr>
          <p:cNvCxnSpPr>
            <a:cxnSpLocks/>
          </p:cNvCxnSpPr>
          <p:nvPr/>
        </p:nvCxnSpPr>
        <p:spPr>
          <a:xfrm flipV="1">
            <a:off x="3482178" y="5092866"/>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2DCD9603-AC7A-3345-BD4F-7AD3B80B77A0}"/>
              </a:ext>
            </a:extLst>
          </p:cNvPr>
          <p:cNvCxnSpPr>
            <a:cxnSpLocks/>
          </p:cNvCxnSpPr>
          <p:nvPr/>
        </p:nvCxnSpPr>
        <p:spPr>
          <a:xfrm flipV="1">
            <a:off x="3421493" y="5243855"/>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46D2CB60-1100-B943-BEE0-9BBA817FB8D8}"/>
              </a:ext>
            </a:extLst>
          </p:cNvPr>
          <p:cNvCxnSpPr>
            <a:cxnSpLocks/>
          </p:cNvCxnSpPr>
          <p:nvPr/>
        </p:nvCxnSpPr>
        <p:spPr>
          <a:xfrm flipV="1">
            <a:off x="3433353" y="5381449"/>
            <a:ext cx="3980812" cy="2898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289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wipe(right)">
                                      <p:cBhvr>
                                        <p:cTn id="11" dur="500"/>
                                        <p:tgtEl>
                                          <p:spTgt spid="67"/>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wipe(right)">
                                      <p:cBhvr>
                                        <p:cTn id="19" dur="500"/>
                                        <p:tgtEl>
                                          <p:spTgt spid="68"/>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right)">
                                      <p:cBhvr>
                                        <p:cTn id="23" dur="500"/>
                                        <p:tgtEl>
                                          <p:spTgt spid="7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wipe(right)">
                                      <p:cBhvr>
                                        <p:cTn id="32" dur="500"/>
                                        <p:tgtEl>
                                          <p:spTgt spid="88"/>
                                        </p:tgtEl>
                                      </p:cBhvr>
                                    </p:animEffect>
                                  </p:childTnLst>
                                </p:cTn>
                              </p:par>
                            </p:childTnLst>
                          </p:cTn>
                        </p:par>
                        <p:par>
                          <p:cTn id="33" fill="hold">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89"/>
                                        </p:tgtEl>
                                        <p:attrNameLst>
                                          <p:attrName>style.visibility</p:attrName>
                                        </p:attrNameLst>
                                      </p:cBhvr>
                                      <p:to>
                                        <p:strVal val="visible"/>
                                      </p:to>
                                    </p:set>
                                    <p:animEffect transition="in" filter="wipe(right)">
                                      <p:cBhvr>
                                        <p:cTn id="36" dur="500"/>
                                        <p:tgtEl>
                                          <p:spTgt spid="89"/>
                                        </p:tgtEl>
                                      </p:cBhvr>
                                    </p:animEffect>
                                  </p:childTnLst>
                                </p:cTn>
                              </p:par>
                            </p:childTnLst>
                          </p:cTn>
                        </p:par>
                        <p:par>
                          <p:cTn id="37" fill="hold">
                            <p:stCondLst>
                              <p:cond delay="1000"/>
                            </p:stCondLst>
                            <p:childTnLst>
                              <p:par>
                                <p:cTn id="38" presetID="22" presetClass="entr" presetSubtype="2" fill="hold" nodeType="after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wipe(right)">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right)">
                                      <p:cBhvr>
                                        <p:cTn id="45" dur="500"/>
                                        <p:tgtEl>
                                          <p:spTgt spid="49"/>
                                        </p:tgtEl>
                                      </p:cBhvr>
                                    </p:animEffect>
                                  </p:childTnLst>
                                </p:cTn>
                              </p:par>
                              <p:par>
                                <p:cTn id="46" presetID="22" presetClass="entr" presetSubtype="2" fill="hold" nodeType="withEffect">
                                  <p:stCondLst>
                                    <p:cond delay="0"/>
                                  </p:stCondLst>
                                  <p:childTnLst>
                                    <p:set>
                                      <p:cBhvr>
                                        <p:cTn id="47" dur="1" fill="hold">
                                          <p:stCondLst>
                                            <p:cond delay="0"/>
                                          </p:stCondLst>
                                        </p:cTn>
                                        <p:tgtEl>
                                          <p:spTgt spid="62"/>
                                        </p:tgtEl>
                                        <p:attrNameLst>
                                          <p:attrName>style.visibility</p:attrName>
                                        </p:attrNameLst>
                                      </p:cBhvr>
                                      <p:to>
                                        <p:strVal val="visible"/>
                                      </p:to>
                                    </p:set>
                                    <p:animEffect transition="in" filter="wipe(right)">
                                      <p:cBhvr>
                                        <p:cTn id="48" dur="500"/>
                                        <p:tgtEl>
                                          <p:spTgt spid="62"/>
                                        </p:tgtEl>
                                      </p:cBhvr>
                                    </p:animEffect>
                                  </p:childTnLst>
                                </p:cTn>
                              </p:par>
                            </p:childTnLst>
                          </p:cTn>
                        </p:par>
                        <p:par>
                          <p:cTn id="49" fill="hold">
                            <p:stCondLst>
                              <p:cond delay="500"/>
                            </p:stCondLst>
                            <p:childTnLst>
                              <p:par>
                                <p:cTn id="50" presetID="22" presetClass="entr" presetSubtype="2" fill="hold"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righ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17"/>
                                        </p:tgtEl>
                                        <p:attrNameLst>
                                          <p:attrName>style.visibility</p:attrName>
                                        </p:attrNameLst>
                                      </p:cBhvr>
                                      <p:to>
                                        <p:strVal val="visible"/>
                                      </p:to>
                                    </p:set>
                                    <p:animEffect transition="in" filter="dissolve">
                                      <p:cBhvr>
                                        <p:cTn id="57"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7" grpId="0" animBg="1"/>
      <p:bldP spid="68" grpId="0" animBg="1"/>
      <p:bldP spid="70" grpId="0" animBg="1"/>
      <p:bldP spid="117" grpId="0"/>
      <p:bldP spid="88" grpId="0" animBg="1"/>
      <p:bldP spid="8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651417" y="223762"/>
            <a:ext cx="10515600" cy="894622"/>
          </a:xfrm>
        </p:spPr>
        <p:txBody>
          <a:bodyPr>
            <a:normAutofit/>
          </a:bodyPr>
          <a:lstStyle/>
          <a:p>
            <a:r>
              <a:rPr lang="en-US" sz="4400">
                <a:ea typeface="ＭＳ Ｐゴシック" panose="020B0600070205080204" pitchFamily="34" charset="-128"/>
              </a:rPr>
              <a:t>HTTP/2 to HTTP/3</a:t>
            </a:r>
            <a:endParaRPr lang="en-US" sz="4400"/>
          </a:p>
        </p:txBody>
      </p:sp>
      <p:sp>
        <p:nvSpPr>
          <p:cNvPr id="56" name="Rectangle 3">
            <a:extLst>
              <a:ext uri="{FF2B5EF4-FFF2-40B4-BE49-F238E27FC236}">
                <a16:creationId xmlns:a16="http://schemas.microsoft.com/office/drawing/2014/main" id="{9A8B785A-4E29-F546-8152-139D7CF7C8F9}"/>
              </a:ext>
            </a:extLst>
          </p:cNvPr>
          <p:cNvSpPr txBox="1">
            <a:spLocks noChangeArrowheads="1"/>
          </p:cNvSpPr>
          <p:nvPr/>
        </p:nvSpPr>
        <p:spPr>
          <a:xfrm>
            <a:off x="833751" y="1490127"/>
            <a:ext cx="10458375" cy="4487272"/>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5087"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HTTP/2 over single connection means:</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recovery from packet loss still stalls all object transmissions</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as in HTTP 1.1, browsers have incentive to open multiple parallel TCP connections to reduce stalling, increase overall throughput</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no security over vanilla TCP connection</a:t>
            </a:r>
          </a:p>
          <a:p>
            <a:pPr marL="346075" marR="0" lvl="0" indent="-2809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srgbClr val="C00000"/>
                </a:solidFill>
                <a:effectLst/>
                <a:uLnTx/>
                <a:uFillTx/>
                <a:latin typeface="Calibri"/>
                <a:ea typeface="ＭＳ Ｐゴシック" panose="020B0600070205080204" pitchFamily="34" charset="-128"/>
                <a:cs typeface="+mn-cs"/>
              </a:rPr>
              <a:t>HTTP/3: </a:t>
            </a:r>
            <a:r>
              <a:rPr kumimoji="0" lang="en-US" altLang="en-US" sz="32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adds security, per object error- and congestion-control (more pipelining) over UDP</a:t>
            </a:r>
          </a:p>
          <a:p>
            <a:pPr marL="688975" marR="0" lvl="1" indent="-2809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rPr>
              <a:t>more on HTTP/3 in transport layer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prstClr val="black"/>
              </a:solidFill>
              <a:effectLst/>
              <a:uLnTx/>
              <a:uFillTx/>
              <a:latin typeface="Calibri"/>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365879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dissolve">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6">
                                            <p:txEl>
                                              <p:pRg st="3" end="3"/>
                                            </p:txEl>
                                          </p:spTgt>
                                        </p:tgtEl>
                                        <p:attrNameLst>
                                          <p:attrName>style.visibility</p:attrName>
                                        </p:attrNameLst>
                                      </p:cBhvr>
                                      <p:to>
                                        <p:strVal val="visible"/>
                                      </p:to>
                                    </p:set>
                                    <p:animEffect transition="in" filter="dissolve">
                                      <p:cBhvr>
                                        <p:cTn id="12" dur="500"/>
                                        <p:tgtEl>
                                          <p:spTgt spid="5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6">
                                            <p:txEl>
                                              <p:pRg st="4" end="4"/>
                                            </p:txEl>
                                          </p:spTgt>
                                        </p:tgtEl>
                                        <p:attrNameLst>
                                          <p:attrName>style.visibility</p:attrName>
                                        </p:attrNameLst>
                                      </p:cBhvr>
                                      <p:to>
                                        <p:strVal val="visible"/>
                                      </p:to>
                                    </p:set>
                                    <p:animEffect transition="in" filter="dissolve">
                                      <p:cBhvr>
                                        <p:cTn id="17" dur="500"/>
                                        <p:tgtEl>
                                          <p:spTgt spid="56">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56">
                                            <p:txEl>
                                              <p:pRg st="5" end="5"/>
                                            </p:txEl>
                                          </p:spTgt>
                                        </p:tgtEl>
                                        <p:attrNameLst>
                                          <p:attrName>style.visibility</p:attrName>
                                        </p:attrNameLst>
                                      </p:cBhvr>
                                      <p:to>
                                        <p:strVal val="visible"/>
                                      </p:to>
                                    </p:set>
                                    <p:animEffect transition="in" filter="dissolve">
                                      <p:cBhvr>
                                        <p:cTn id="20" dur="500"/>
                                        <p:tgtEl>
                                          <p:spTgt spid="5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0.2|66.2|35.1|48.8|24|6.4"/>
</p:tagLst>
</file>

<file path=ppt/tags/tag2.xml><?xml version="1.0" encoding="utf-8"?>
<p:tagLst xmlns:a="http://schemas.openxmlformats.org/drawingml/2006/main" xmlns:r="http://schemas.openxmlformats.org/officeDocument/2006/relationships" xmlns:p="http://schemas.openxmlformats.org/presentationml/2006/main">
  <p:tag name="TIMING" val="|12.2|0.8|12.2|16.9|114.2|30"/>
</p:tagLst>
</file>

<file path=ppt/tags/tag3.xml><?xml version="1.0" encoding="utf-8"?>
<p:tagLst xmlns:a="http://schemas.openxmlformats.org/drawingml/2006/main" xmlns:r="http://schemas.openxmlformats.org/officeDocument/2006/relationships" xmlns:p="http://schemas.openxmlformats.org/presentationml/2006/main">
  <p:tag name="TIMING" val="|36.7|29.8"/>
</p:tagLst>
</file>

<file path=ppt/tags/tag4.xml><?xml version="1.0" encoding="utf-8"?>
<p:tagLst xmlns:a="http://schemas.openxmlformats.org/drawingml/2006/main" xmlns:r="http://schemas.openxmlformats.org/officeDocument/2006/relationships" xmlns:p="http://schemas.openxmlformats.org/presentationml/2006/main">
  <p:tag name="TIMING" val="|14.6|27.2|2|17.9"/>
</p:tagLst>
</file>

<file path=ppt/tags/tag5.xml><?xml version="1.0" encoding="utf-8"?>
<p:tagLst xmlns:a="http://schemas.openxmlformats.org/drawingml/2006/main" xmlns:r="http://schemas.openxmlformats.org/officeDocument/2006/relationships" xmlns:p="http://schemas.openxmlformats.org/presentationml/2006/main">
  <p:tag name="TIMING" val="|123.6|7.5|43.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9ee03e0-b78c-4998-8bf4-79b266b85105}" enabled="1" method="Standard" siteId="{723a5a87-f39a-4a22-9247-3fc240c01396}" removed="0"/>
</clbl:labelList>
</file>

<file path=docProps/app.xml><?xml version="1.0" encoding="utf-8"?>
<Properties xmlns="http://schemas.openxmlformats.org/officeDocument/2006/extended-properties" xmlns:vt="http://schemas.openxmlformats.org/officeDocument/2006/docPropsVTypes">
  <Template/>
  <TotalTime>76</TotalTime>
  <Words>7004</Words>
  <Application>Microsoft Macintosh PowerPoint</Application>
  <PresentationFormat>Widescreen</PresentationFormat>
  <Paragraphs>1649</Paragraphs>
  <Slides>95</Slides>
  <Notes>78</Notes>
  <HiddenSlides>2</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95</vt:i4>
      </vt:variant>
    </vt:vector>
  </HeadingPairs>
  <TitlesOfParts>
    <vt:vector size="111" baseType="lpstr">
      <vt:lpstr>ＭＳ Ｐゴシック</vt:lpstr>
      <vt:lpstr>Arial</vt:lpstr>
      <vt:lpstr>Calibri</vt:lpstr>
      <vt:lpstr>Calibri Light</vt:lpstr>
      <vt:lpstr>Cambria Math</vt:lpstr>
      <vt:lpstr>Comic Sans MS</vt:lpstr>
      <vt:lpstr>Courier</vt:lpstr>
      <vt:lpstr>Courier New</vt:lpstr>
      <vt:lpstr>Tahoma</vt:lpstr>
      <vt:lpstr>Times New Roman</vt:lpstr>
      <vt:lpstr>Trebuchet MS</vt:lpstr>
      <vt:lpstr>Wingdings</vt:lpstr>
      <vt:lpstr>ZapfDingbats</vt:lpstr>
      <vt:lpstr>Office Theme</vt:lpstr>
      <vt:lpstr>1_Office Theme</vt:lpstr>
      <vt:lpstr>3_Office Theme</vt:lpstr>
      <vt:lpstr>CS 456/656 Computer Networks</vt:lpstr>
      <vt:lpstr>A note on slides</vt:lpstr>
      <vt:lpstr>Computer networks are complex systems</vt:lpstr>
      <vt:lpstr>Computer networks are complex systems</vt:lpstr>
      <vt:lpstr>Computer networks are complex systems</vt:lpstr>
      <vt:lpstr>Example: organization of air travel</vt:lpstr>
      <vt:lpstr>Example: organization of air travel</vt:lpstr>
      <vt:lpstr>Why layering?</vt:lpstr>
      <vt:lpstr>The layered Internet protocol stack</vt:lpstr>
      <vt:lpstr>Services, Layering and Encapsulation</vt:lpstr>
      <vt:lpstr>Services, Layering and Encapsulation</vt:lpstr>
      <vt:lpstr>Services, Layering and Encapsulation</vt:lpstr>
      <vt:lpstr>Encapsulation</vt:lpstr>
      <vt:lpstr>Common Layers in Today’s Networks</vt:lpstr>
      <vt:lpstr>Common Layers in Today’s Networks</vt:lpstr>
      <vt:lpstr>Encapsulation: an end-end view</vt:lpstr>
      <vt:lpstr>We will study networks one layer at a time</vt:lpstr>
      <vt:lpstr>We will study networks one layer at a time</vt:lpstr>
      <vt:lpstr>We will study networks one layer at a time</vt:lpstr>
      <vt:lpstr>Application layer: overview</vt:lpstr>
      <vt:lpstr>Some network apps</vt:lpstr>
      <vt:lpstr>Creating a network app</vt:lpstr>
      <vt:lpstr>Client-server paradigm</vt:lpstr>
      <vt:lpstr>Peer-to-peer (P2P) architecture</vt:lpstr>
      <vt:lpstr>An application-layer protocol defines?</vt:lpstr>
      <vt:lpstr>Remember! What is a protocol?</vt:lpstr>
      <vt:lpstr>An application-layer protocol defines:</vt:lpstr>
      <vt:lpstr>Open vs proprietary protocols</vt:lpstr>
      <vt:lpstr>The application layer relies on the transport layer</vt:lpstr>
      <vt:lpstr>What transport service may an app need?</vt:lpstr>
      <vt:lpstr>Transport service requirements: common apps</vt:lpstr>
      <vt:lpstr>Transport service requirements: common apps</vt:lpstr>
      <vt:lpstr>Internet applications rely on Internet transport protocols</vt:lpstr>
      <vt:lpstr>Internet transport protocols services</vt:lpstr>
      <vt:lpstr>Internet applications use Internet transport protocols</vt:lpstr>
      <vt:lpstr>Internet applications use Internet transport protocols</vt:lpstr>
      <vt:lpstr>Examples applications we will discuss</vt:lpstr>
      <vt:lpstr>Example 1: Web applications</vt:lpstr>
      <vt:lpstr>In-class Exercise</vt:lpstr>
      <vt:lpstr>HTTP overview</vt:lpstr>
      <vt:lpstr>HTTP example</vt:lpstr>
      <vt:lpstr>HTTP example</vt:lpstr>
      <vt:lpstr>HTTP example (cont.)</vt:lpstr>
      <vt:lpstr>HTTP example (cont.)</vt:lpstr>
      <vt:lpstr>So, what did we learn about HTTP?</vt:lpstr>
      <vt:lpstr>So, what did we learn about HTTP?</vt:lpstr>
      <vt:lpstr>HTTP request message</vt:lpstr>
      <vt:lpstr>HTTP request message: general format</vt:lpstr>
      <vt:lpstr>Other HTTP request messages?  What can a client request?</vt:lpstr>
      <vt:lpstr>HTTP response message</vt:lpstr>
      <vt:lpstr>HTTP response status codes</vt:lpstr>
      <vt:lpstr>So, what did we learn about HTTP?</vt:lpstr>
      <vt:lpstr>So, what did we learn about HTTP?</vt:lpstr>
      <vt:lpstr>HTTP connections: two types</vt:lpstr>
      <vt:lpstr>Non-persistent HTTP: example</vt:lpstr>
      <vt:lpstr>Non-persistent HTTP: example (cont.)</vt:lpstr>
      <vt:lpstr>Non-persistent HTTP: response time</vt:lpstr>
      <vt:lpstr>Non-persistent HTTP issues</vt:lpstr>
      <vt:lpstr>Persistent HTTP (HTTP 1.1)</vt:lpstr>
      <vt:lpstr>Persistent HTTP (HTTP 1.1)</vt:lpstr>
      <vt:lpstr>Persistent HTTP (HTTP 1.1)</vt:lpstr>
      <vt:lpstr>So, what did we learn about HTTP?</vt:lpstr>
      <vt:lpstr>So, what did we learn about HTTP?</vt:lpstr>
      <vt:lpstr>Maintaining user/server state: cookies</vt:lpstr>
      <vt:lpstr>Maintaining user/server state: cookies</vt:lpstr>
      <vt:lpstr>Maintaining user/server state: cookies</vt:lpstr>
      <vt:lpstr>HTTP cookies: comments</vt:lpstr>
      <vt:lpstr>PowerPoint Presentation</vt:lpstr>
      <vt:lpstr>PowerPoint Presentation</vt:lpstr>
      <vt:lpstr>PowerPoint Presentation</vt:lpstr>
      <vt:lpstr>PowerPoint Presentation</vt:lpstr>
      <vt:lpstr>PowerPoint Presentation</vt:lpstr>
      <vt:lpstr>Disadvantages of third-party cookies</vt:lpstr>
      <vt:lpstr>PowerPoint Presentation</vt:lpstr>
      <vt:lpstr>So, what did we learn about HTTP?</vt:lpstr>
      <vt:lpstr>So, what did we learn about HTTP?</vt:lpstr>
      <vt:lpstr>Improving web application performance</vt:lpstr>
      <vt:lpstr>Improving web application performance</vt:lpstr>
      <vt:lpstr>Web caches</vt:lpstr>
      <vt:lpstr>Web caches</vt:lpstr>
      <vt:lpstr>Web caches (aka proxy servers)</vt:lpstr>
      <vt:lpstr>Caching example</vt:lpstr>
      <vt:lpstr>Caching example</vt:lpstr>
      <vt:lpstr>Option 1: buy a faster access link</vt:lpstr>
      <vt:lpstr>Option 2: install a web cache</vt:lpstr>
      <vt:lpstr>Option 2: install a web cache</vt:lpstr>
      <vt:lpstr>Any issues with caches?</vt:lpstr>
      <vt:lpstr>Browser caching: Conditional GET</vt:lpstr>
      <vt:lpstr>Improving web application performance</vt:lpstr>
      <vt:lpstr>Improving web application performance</vt:lpstr>
      <vt:lpstr>HTTP/2</vt:lpstr>
      <vt:lpstr>HTTP/2</vt:lpstr>
      <vt:lpstr>HTTP/2: mitigating HOL blocking</vt:lpstr>
      <vt:lpstr>HTTP/2: mitigating HOL blocking</vt:lpstr>
      <vt:lpstr>HTTP/2 to HTTP/3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Mina Tahmasbi Arashloo</cp:lastModifiedBy>
  <cp:revision>9</cp:revision>
  <dcterms:created xsi:type="dcterms:W3CDTF">2020-01-18T07:24:59Z</dcterms:created>
  <dcterms:modified xsi:type="dcterms:W3CDTF">2025-09-09T19:45:59Z</dcterms:modified>
</cp:coreProperties>
</file>